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5143500" cx="9144000"/>
  <p:notesSz cx="6858000" cy="9144000"/>
  <p:embeddedFontLst>
    <p:embeddedFont>
      <p:font typeface="Nunito SemiBold"/>
      <p:regular r:id="rId61"/>
      <p:bold r:id="rId62"/>
      <p:italic r:id="rId63"/>
      <p:boldItalic r:id="rId64"/>
    </p:embeddedFont>
    <p:embeddedFont>
      <p:font typeface="Roboto"/>
      <p:regular r:id="rId65"/>
      <p:bold r:id="rId66"/>
      <p:italic r:id="rId67"/>
      <p:boldItalic r:id="rId68"/>
    </p:embeddedFont>
    <p:embeddedFont>
      <p:font typeface="Nunito"/>
      <p:regular r:id="rId69"/>
      <p:bold r:id="rId70"/>
      <p:italic r:id="rId71"/>
      <p:boldItalic r:id="rId72"/>
    </p:embeddedFont>
    <p:embeddedFont>
      <p:font typeface="Merriweather"/>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77" roundtripDataSignature="AMtx7miAaACVeiM/XqdYAIMmFnHCod8e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Merriweather-regular.fntdata"/><Relationship Id="rId72" Type="http://schemas.openxmlformats.org/officeDocument/2006/relationships/font" Target="fonts/Nunito-boldItalic.fntdata"/><Relationship Id="rId31" Type="http://schemas.openxmlformats.org/officeDocument/2006/relationships/slide" Target="slides/slide26.xml"/><Relationship Id="rId75" Type="http://schemas.openxmlformats.org/officeDocument/2006/relationships/font" Target="fonts/Merriweather-italic.fntdata"/><Relationship Id="rId30" Type="http://schemas.openxmlformats.org/officeDocument/2006/relationships/slide" Target="slides/slide25.xml"/><Relationship Id="rId74" Type="http://schemas.openxmlformats.org/officeDocument/2006/relationships/font" Target="fonts/Merriweather-bold.fntdata"/><Relationship Id="rId33" Type="http://schemas.openxmlformats.org/officeDocument/2006/relationships/slide" Target="slides/slide28.xml"/><Relationship Id="rId77" Type="http://customschemas.google.com/relationships/presentationmetadata" Target="metadata"/><Relationship Id="rId32" Type="http://schemas.openxmlformats.org/officeDocument/2006/relationships/slide" Target="slides/slide27.xml"/><Relationship Id="rId76" Type="http://schemas.openxmlformats.org/officeDocument/2006/relationships/font" Target="fonts/Merriweather-boldItalic.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Nunito-italic.fntdata"/><Relationship Id="rId70" Type="http://schemas.openxmlformats.org/officeDocument/2006/relationships/font" Target="fonts/Nunito-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NunitoSemiBold-bold.fntdata"/><Relationship Id="rId61" Type="http://schemas.openxmlformats.org/officeDocument/2006/relationships/font" Target="fonts/NunitoSemiBold-regular.fntdata"/><Relationship Id="rId20" Type="http://schemas.openxmlformats.org/officeDocument/2006/relationships/slide" Target="slides/slide15.xml"/><Relationship Id="rId64" Type="http://schemas.openxmlformats.org/officeDocument/2006/relationships/font" Target="fonts/NunitoSemiBold-boldItalic.fntdata"/><Relationship Id="rId63" Type="http://schemas.openxmlformats.org/officeDocument/2006/relationships/font" Target="fonts/NunitoSemiBold-italic.fntdata"/><Relationship Id="rId22" Type="http://schemas.openxmlformats.org/officeDocument/2006/relationships/slide" Target="slides/slide17.xml"/><Relationship Id="rId66" Type="http://schemas.openxmlformats.org/officeDocument/2006/relationships/font" Target="fonts/Roboto-bold.fntdata"/><Relationship Id="rId21" Type="http://schemas.openxmlformats.org/officeDocument/2006/relationships/slide" Target="slides/slide16.xml"/><Relationship Id="rId65" Type="http://schemas.openxmlformats.org/officeDocument/2006/relationships/font" Target="fonts/Roboto-regular.fntdata"/><Relationship Id="rId24" Type="http://schemas.openxmlformats.org/officeDocument/2006/relationships/slide" Target="slides/slide19.xml"/><Relationship Id="rId68" Type="http://schemas.openxmlformats.org/officeDocument/2006/relationships/font" Target="fonts/Roboto-boldItalic.fntdata"/><Relationship Id="rId23" Type="http://schemas.openxmlformats.org/officeDocument/2006/relationships/slide" Target="slides/slide18.xml"/><Relationship Id="rId67" Type="http://schemas.openxmlformats.org/officeDocument/2006/relationships/font" Target="fonts/Roboto-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Nunito-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57"/>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57"/>
          <p:cNvSpPr txBox="1"/>
          <p:nvPr>
            <p:ph type="ctrTitle"/>
          </p:nvPr>
        </p:nvSpPr>
        <p:spPr>
          <a:xfrm>
            <a:off x="311700" y="539725"/>
            <a:ext cx="8520600" cy="128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p57"/>
          <p:cNvSpPr txBox="1"/>
          <p:nvPr>
            <p:ph idx="1" type="subTitle"/>
          </p:nvPr>
        </p:nvSpPr>
        <p:spPr>
          <a:xfrm>
            <a:off x="311700" y="1878560"/>
            <a:ext cx="4242600" cy="7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p66"/>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66"/>
          <p:cNvSpPr txBox="1"/>
          <p:nvPr>
            <p:ph type="title"/>
          </p:nvPr>
        </p:nvSpPr>
        <p:spPr>
          <a:xfrm>
            <a:off x="311300" y="500925"/>
            <a:ext cx="3704400" cy="204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55" name="Google Shape;55;p66"/>
          <p:cNvSpPr txBox="1"/>
          <p:nvPr>
            <p:ph idx="1" type="subTitle"/>
          </p:nvPr>
        </p:nvSpPr>
        <p:spPr>
          <a:xfrm>
            <a:off x="304800" y="2626725"/>
            <a:ext cx="3704400" cy="926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56" name="Google Shape;56;p66"/>
          <p:cNvSpPr txBox="1"/>
          <p:nvPr>
            <p:ph idx="2" type="body"/>
          </p:nvPr>
        </p:nvSpPr>
        <p:spPr>
          <a:xfrm>
            <a:off x="4879025" y="500925"/>
            <a:ext cx="3954000" cy="4111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57" name="Google Shape;57;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58"/>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58"/>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7" name="Google Shape;17;p58"/>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8" name="Google Shape;18;p58"/>
          <p:cNvSpPr txBox="1"/>
          <p:nvPr>
            <p:ph idx="2" type="body"/>
          </p:nvPr>
        </p:nvSpPr>
        <p:spPr>
          <a:xfrm>
            <a:off x="4832400" y="1505700"/>
            <a:ext cx="3999900" cy="3076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9" name="Google Shape;19;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20" name="Shape 20"/>
        <p:cNvGrpSpPr/>
        <p:nvPr/>
      </p:nvGrpSpPr>
      <p:grpSpPr>
        <a:xfrm>
          <a:off x="0" y="0"/>
          <a:ext cx="0" cy="0"/>
          <a:chOff x="0" y="0"/>
          <a:chExt cx="0" cy="0"/>
        </a:xfrm>
      </p:grpSpPr>
      <p:sp>
        <p:nvSpPr>
          <p:cNvPr id="21" name="Google Shape;21;p59"/>
          <p:cNvSpPr txBox="1"/>
          <p:nvPr>
            <p:ph hasCustomPrompt="1" type="title"/>
          </p:nvPr>
        </p:nvSpPr>
        <p:spPr>
          <a:xfrm>
            <a:off x="311750" y="831175"/>
            <a:ext cx="5334900" cy="124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22" name="Google Shape;22;p59"/>
          <p:cNvSpPr txBox="1"/>
          <p:nvPr>
            <p:ph idx="1" type="body"/>
          </p:nvPr>
        </p:nvSpPr>
        <p:spPr>
          <a:xfrm>
            <a:off x="311700" y="2121425"/>
            <a:ext cx="5334900" cy="9426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1600"/>
              </a:spcBef>
              <a:spcAft>
                <a:spcPts val="0"/>
              </a:spcAft>
              <a:buClr>
                <a:schemeClr val="accent2"/>
              </a:buClr>
              <a:buSzPts val="1100"/>
              <a:buChar char="○"/>
              <a:defRPr>
                <a:solidFill>
                  <a:schemeClr val="accent2"/>
                </a:solidFill>
              </a:defRPr>
            </a:lvl2pPr>
            <a:lvl3pPr indent="-298450" lvl="2" marL="1371600" algn="l">
              <a:lnSpc>
                <a:spcPct val="115000"/>
              </a:lnSpc>
              <a:spcBef>
                <a:spcPts val="1600"/>
              </a:spcBef>
              <a:spcAft>
                <a:spcPts val="0"/>
              </a:spcAft>
              <a:buClr>
                <a:schemeClr val="accent2"/>
              </a:buClr>
              <a:buSzPts val="1100"/>
              <a:buChar char="■"/>
              <a:defRPr>
                <a:solidFill>
                  <a:schemeClr val="accent2"/>
                </a:solidFill>
              </a:defRPr>
            </a:lvl3pPr>
            <a:lvl4pPr indent="-298450" lvl="3" marL="1828800" algn="l">
              <a:lnSpc>
                <a:spcPct val="115000"/>
              </a:lnSpc>
              <a:spcBef>
                <a:spcPts val="1600"/>
              </a:spcBef>
              <a:spcAft>
                <a:spcPts val="0"/>
              </a:spcAft>
              <a:buClr>
                <a:schemeClr val="accent2"/>
              </a:buClr>
              <a:buSzPts val="1100"/>
              <a:buChar char="●"/>
              <a:defRPr>
                <a:solidFill>
                  <a:schemeClr val="accent2"/>
                </a:solidFill>
              </a:defRPr>
            </a:lvl4pPr>
            <a:lvl5pPr indent="-298450" lvl="4" marL="2286000" algn="l">
              <a:lnSpc>
                <a:spcPct val="115000"/>
              </a:lnSpc>
              <a:spcBef>
                <a:spcPts val="1600"/>
              </a:spcBef>
              <a:spcAft>
                <a:spcPts val="0"/>
              </a:spcAft>
              <a:buClr>
                <a:schemeClr val="accent2"/>
              </a:buClr>
              <a:buSzPts val="1100"/>
              <a:buChar char="○"/>
              <a:defRPr>
                <a:solidFill>
                  <a:schemeClr val="accent2"/>
                </a:solidFill>
              </a:defRPr>
            </a:lvl5pPr>
            <a:lvl6pPr indent="-298450" lvl="5" marL="2743200" algn="l">
              <a:lnSpc>
                <a:spcPct val="115000"/>
              </a:lnSpc>
              <a:spcBef>
                <a:spcPts val="1600"/>
              </a:spcBef>
              <a:spcAft>
                <a:spcPts val="0"/>
              </a:spcAft>
              <a:buClr>
                <a:schemeClr val="accent2"/>
              </a:buClr>
              <a:buSzPts val="1100"/>
              <a:buChar char="■"/>
              <a:defRPr>
                <a:solidFill>
                  <a:schemeClr val="accent2"/>
                </a:solidFill>
              </a:defRPr>
            </a:lvl6pPr>
            <a:lvl7pPr indent="-298450" lvl="6" marL="3200400" algn="l">
              <a:lnSpc>
                <a:spcPct val="115000"/>
              </a:lnSpc>
              <a:spcBef>
                <a:spcPts val="1600"/>
              </a:spcBef>
              <a:spcAft>
                <a:spcPts val="0"/>
              </a:spcAft>
              <a:buClr>
                <a:schemeClr val="accent2"/>
              </a:buClr>
              <a:buSzPts val="1100"/>
              <a:buChar char="●"/>
              <a:defRPr>
                <a:solidFill>
                  <a:schemeClr val="accent2"/>
                </a:solidFill>
              </a:defRPr>
            </a:lvl7pPr>
            <a:lvl8pPr indent="-298450" lvl="7" marL="3657600" algn="l">
              <a:lnSpc>
                <a:spcPct val="115000"/>
              </a:lnSpc>
              <a:spcBef>
                <a:spcPts val="1600"/>
              </a:spcBef>
              <a:spcAft>
                <a:spcPts val="0"/>
              </a:spcAft>
              <a:buClr>
                <a:schemeClr val="accent2"/>
              </a:buClr>
              <a:buSzPts val="1100"/>
              <a:buChar char="○"/>
              <a:defRPr>
                <a:solidFill>
                  <a:schemeClr val="accent2"/>
                </a:solidFill>
              </a:defRPr>
            </a:lvl8pPr>
            <a:lvl9pPr indent="-298450" lvl="8" marL="4114800" algn="l">
              <a:lnSpc>
                <a:spcPct val="115000"/>
              </a:lnSpc>
              <a:spcBef>
                <a:spcPts val="1600"/>
              </a:spcBef>
              <a:spcAft>
                <a:spcPts val="1600"/>
              </a:spcAft>
              <a:buClr>
                <a:schemeClr val="accent2"/>
              </a:buClr>
              <a:buSzPts val="1100"/>
              <a:buChar char="■"/>
              <a:defRPr>
                <a:solidFill>
                  <a:schemeClr val="accent2"/>
                </a:solidFill>
              </a:defRPr>
            </a:lvl9pPr>
          </a:lstStyle>
          <a:p/>
        </p:txBody>
      </p:sp>
      <p:sp>
        <p:nvSpPr>
          <p:cNvPr id="23" name="Google Shape;23;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24" name="Shape 24"/>
        <p:cNvGrpSpPr/>
        <p:nvPr/>
      </p:nvGrpSpPr>
      <p:grpSpPr>
        <a:xfrm>
          <a:off x="0" y="0"/>
          <a:ext cx="0" cy="0"/>
          <a:chOff x="0" y="0"/>
          <a:chExt cx="0" cy="0"/>
        </a:xfrm>
      </p:grpSpPr>
      <p:sp>
        <p:nvSpPr>
          <p:cNvPr id="25" name="Google Shape;25;p60"/>
          <p:cNvSpPr txBox="1"/>
          <p:nvPr>
            <p:ph type="title"/>
          </p:nvPr>
        </p:nvSpPr>
        <p:spPr>
          <a:xfrm>
            <a:off x="311675" y="798600"/>
            <a:ext cx="6247800" cy="3546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6" name="Google Shape;26;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61"/>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61"/>
          <p:cNvSpPr txBox="1"/>
          <p:nvPr>
            <p:ph type="title"/>
          </p:nvPr>
        </p:nvSpPr>
        <p:spPr>
          <a:xfrm>
            <a:off x="311725" y="500925"/>
            <a:ext cx="3127500" cy="182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0" name="Google Shape;30;p61"/>
          <p:cNvSpPr txBox="1"/>
          <p:nvPr>
            <p:ph idx="1" type="body"/>
          </p:nvPr>
        </p:nvSpPr>
        <p:spPr>
          <a:xfrm>
            <a:off x="311700" y="2390650"/>
            <a:ext cx="3127500" cy="2298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1600"/>
              </a:spcBef>
              <a:spcAft>
                <a:spcPts val="0"/>
              </a:spcAft>
              <a:buClr>
                <a:schemeClr val="accent2"/>
              </a:buClr>
              <a:buSzPts val="1100"/>
              <a:buChar char="○"/>
              <a:defRPr>
                <a:solidFill>
                  <a:schemeClr val="accent2"/>
                </a:solidFill>
              </a:defRPr>
            </a:lvl2pPr>
            <a:lvl3pPr indent="-298450" lvl="2" marL="1371600" algn="l">
              <a:lnSpc>
                <a:spcPct val="115000"/>
              </a:lnSpc>
              <a:spcBef>
                <a:spcPts val="1600"/>
              </a:spcBef>
              <a:spcAft>
                <a:spcPts val="0"/>
              </a:spcAft>
              <a:buClr>
                <a:schemeClr val="accent2"/>
              </a:buClr>
              <a:buSzPts val="1100"/>
              <a:buChar char="■"/>
              <a:defRPr>
                <a:solidFill>
                  <a:schemeClr val="accent2"/>
                </a:solidFill>
              </a:defRPr>
            </a:lvl3pPr>
            <a:lvl4pPr indent="-298450" lvl="3" marL="1828800" algn="l">
              <a:lnSpc>
                <a:spcPct val="115000"/>
              </a:lnSpc>
              <a:spcBef>
                <a:spcPts val="1600"/>
              </a:spcBef>
              <a:spcAft>
                <a:spcPts val="0"/>
              </a:spcAft>
              <a:buClr>
                <a:schemeClr val="accent2"/>
              </a:buClr>
              <a:buSzPts val="1100"/>
              <a:buChar char="●"/>
              <a:defRPr>
                <a:solidFill>
                  <a:schemeClr val="accent2"/>
                </a:solidFill>
              </a:defRPr>
            </a:lvl4pPr>
            <a:lvl5pPr indent="-298450" lvl="4" marL="2286000" algn="l">
              <a:lnSpc>
                <a:spcPct val="115000"/>
              </a:lnSpc>
              <a:spcBef>
                <a:spcPts val="1600"/>
              </a:spcBef>
              <a:spcAft>
                <a:spcPts val="0"/>
              </a:spcAft>
              <a:buClr>
                <a:schemeClr val="accent2"/>
              </a:buClr>
              <a:buSzPts val="1100"/>
              <a:buChar char="○"/>
              <a:defRPr>
                <a:solidFill>
                  <a:schemeClr val="accent2"/>
                </a:solidFill>
              </a:defRPr>
            </a:lvl5pPr>
            <a:lvl6pPr indent="-298450" lvl="5" marL="2743200" algn="l">
              <a:lnSpc>
                <a:spcPct val="115000"/>
              </a:lnSpc>
              <a:spcBef>
                <a:spcPts val="1600"/>
              </a:spcBef>
              <a:spcAft>
                <a:spcPts val="0"/>
              </a:spcAft>
              <a:buClr>
                <a:schemeClr val="accent2"/>
              </a:buClr>
              <a:buSzPts val="1100"/>
              <a:buChar char="■"/>
              <a:defRPr>
                <a:solidFill>
                  <a:schemeClr val="accent2"/>
                </a:solidFill>
              </a:defRPr>
            </a:lvl6pPr>
            <a:lvl7pPr indent="-298450" lvl="6" marL="3200400" algn="l">
              <a:lnSpc>
                <a:spcPct val="115000"/>
              </a:lnSpc>
              <a:spcBef>
                <a:spcPts val="1600"/>
              </a:spcBef>
              <a:spcAft>
                <a:spcPts val="0"/>
              </a:spcAft>
              <a:buClr>
                <a:schemeClr val="accent2"/>
              </a:buClr>
              <a:buSzPts val="1100"/>
              <a:buChar char="●"/>
              <a:defRPr>
                <a:solidFill>
                  <a:schemeClr val="accent2"/>
                </a:solidFill>
              </a:defRPr>
            </a:lvl7pPr>
            <a:lvl8pPr indent="-298450" lvl="7" marL="3657600" algn="l">
              <a:lnSpc>
                <a:spcPct val="115000"/>
              </a:lnSpc>
              <a:spcBef>
                <a:spcPts val="1600"/>
              </a:spcBef>
              <a:spcAft>
                <a:spcPts val="0"/>
              </a:spcAft>
              <a:buClr>
                <a:schemeClr val="accent2"/>
              </a:buClr>
              <a:buSzPts val="1100"/>
              <a:buChar char="○"/>
              <a:defRPr>
                <a:solidFill>
                  <a:schemeClr val="accent2"/>
                </a:solidFill>
              </a:defRPr>
            </a:lvl8pPr>
            <a:lvl9pPr indent="-298450" lvl="8" marL="4114800" algn="l">
              <a:lnSpc>
                <a:spcPct val="115000"/>
              </a:lnSpc>
              <a:spcBef>
                <a:spcPts val="1600"/>
              </a:spcBef>
              <a:spcAft>
                <a:spcPts val="1600"/>
              </a:spcAft>
              <a:buClr>
                <a:schemeClr val="accent2"/>
              </a:buClr>
              <a:buSzPts val="1100"/>
              <a:buChar char="■"/>
              <a:defRPr>
                <a:solidFill>
                  <a:schemeClr val="accent2"/>
                </a:solidFill>
              </a:defRPr>
            </a:lvl9pPr>
          </a:lstStyle>
          <a:p/>
        </p:txBody>
      </p:sp>
      <p:sp>
        <p:nvSpPr>
          <p:cNvPr id="31" name="Google Shape;31;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2" name="Shape 32"/>
        <p:cNvGrpSpPr/>
        <p:nvPr/>
      </p:nvGrpSpPr>
      <p:grpSpPr>
        <a:xfrm>
          <a:off x="0" y="0"/>
          <a:ext cx="0" cy="0"/>
          <a:chOff x="0" y="0"/>
          <a:chExt cx="0" cy="0"/>
        </a:xfrm>
      </p:grpSpPr>
      <p:sp>
        <p:nvSpPr>
          <p:cNvPr id="33" name="Google Shape;33;p62"/>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2"/>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35" name="Google Shape;35;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6" name="Shape 36"/>
        <p:cNvGrpSpPr/>
        <p:nvPr/>
      </p:nvGrpSpPr>
      <p:grpSpPr>
        <a:xfrm>
          <a:off x="0" y="0"/>
          <a:ext cx="0" cy="0"/>
          <a:chOff x="0" y="0"/>
          <a:chExt cx="0" cy="0"/>
        </a:xfrm>
      </p:grpSpPr>
      <p:sp>
        <p:nvSpPr>
          <p:cNvPr id="37" name="Google Shape;37;p6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38" name="Google Shape;38;p6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39" name="Google Shape;39;p63"/>
          <p:cNvSpPr txBox="1"/>
          <p:nvPr>
            <p:ph type="title"/>
          </p:nvPr>
        </p:nvSpPr>
        <p:spPr>
          <a:xfrm>
            <a:off x="311700" y="539725"/>
            <a:ext cx="8520600" cy="128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40" name="Google Shape;40;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sp>
        <p:nvSpPr>
          <p:cNvPr id="42" name="Google Shape;42;p6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6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44" name="Google Shape;44;p6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45" name="Google Shape;45;p64"/>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6" name="Google Shape;46;p64"/>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47" name="Google Shape;47;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6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65"/>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51" name="Google Shape;51;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7" name="Google Shape;7;p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1600"/>
              </a:spcBef>
              <a:spcAft>
                <a:spcPts val="160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8" name="Google Shape;8;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jpg"/><Relationship Id="rId5"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1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1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1.pn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ph type="ctrTitle"/>
          </p:nvPr>
        </p:nvSpPr>
        <p:spPr>
          <a:xfrm>
            <a:off x="311700" y="539725"/>
            <a:ext cx="8520600" cy="128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6000">
                <a:latin typeface="Nunito SemiBold"/>
                <a:ea typeface="Nunito SemiBold"/>
                <a:cs typeface="Nunito SemiBold"/>
                <a:sym typeface="Nunito SemiBold"/>
              </a:rPr>
              <a:t>Citizenship Class</a:t>
            </a:r>
            <a:endParaRPr sz="6000">
              <a:latin typeface="Nunito SemiBold"/>
              <a:ea typeface="Nunito SemiBold"/>
              <a:cs typeface="Nunito SemiBold"/>
              <a:sym typeface="Nunito SemiBold"/>
            </a:endParaRPr>
          </a:p>
        </p:txBody>
      </p:sp>
      <p:sp>
        <p:nvSpPr>
          <p:cNvPr id="65" name="Google Shape;65;p1"/>
          <p:cNvSpPr txBox="1"/>
          <p:nvPr>
            <p:ph idx="1" type="subTitle"/>
          </p:nvPr>
        </p:nvSpPr>
        <p:spPr>
          <a:xfrm>
            <a:off x="311700" y="1878560"/>
            <a:ext cx="4242600" cy="73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 sz="2400">
                <a:solidFill>
                  <a:schemeClr val="accent5"/>
                </a:solidFill>
                <a:latin typeface="Nunito SemiBold"/>
                <a:ea typeface="Nunito SemiBold"/>
                <a:cs typeface="Nunito SemiBold"/>
                <a:sym typeface="Nunito SemiBold"/>
              </a:rPr>
              <a:t>Session 2: Early United States History</a:t>
            </a:r>
            <a:endParaRPr sz="2400">
              <a:solidFill>
                <a:schemeClr val="accent5"/>
              </a:solidFill>
              <a:latin typeface="Nunito SemiBold"/>
              <a:ea typeface="Nunito SemiBold"/>
              <a:cs typeface="Nunito SemiBold"/>
              <a:sym typeface="Nunito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txBox="1"/>
          <p:nvPr/>
        </p:nvSpPr>
        <p:spPr>
          <a:xfrm>
            <a:off x="902700" y="145375"/>
            <a:ext cx="73386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13 Colonies</a:t>
            </a:r>
            <a:endParaRPr b="0" i="0" sz="3000" u="none" cap="none" strike="noStrike">
              <a:solidFill>
                <a:schemeClr val="accent1"/>
              </a:solidFill>
              <a:latin typeface="Nunito SemiBold"/>
              <a:ea typeface="Nunito SemiBold"/>
              <a:cs typeface="Nunito SemiBold"/>
              <a:sym typeface="Nunito SemiBold"/>
            </a:endParaRPr>
          </a:p>
        </p:txBody>
      </p:sp>
      <p:pic>
        <p:nvPicPr>
          <p:cNvPr id="130" name="Google Shape;130;p10"/>
          <p:cNvPicPr preferRelativeResize="0"/>
          <p:nvPr/>
        </p:nvPicPr>
        <p:blipFill rotWithShape="1">
          <a:blip r:embed="rId3">
            <a:alphaModFix/>
          </a:blip>
          <a:srcRect b="0" l="0" r="0" t="0"/>
          <a:stretch/>
        </p:blipFill>
        <p:spPr>
          <a:xfrm>
            <a:off x="159277" y="1043927"/>
            <a:ext cx="5742075" cy="3535350"/>
          </a:xfrm>
          <a:prstGeom prst="rect">
            <a:avLst/>
          </a:prstGeom>
          <a:noFill/>
          <a:ln>
            <a:noFill/>
          </a:ln>
        </p:spPr>
      </p:pic>
      <p:sp>
        <p:nvSpPr>
          <p:cNvPr id="131" name="Google Shape;131;p10"/>
          <p:cNvSpPr/>
          <p:nvPr/>
        </p:nvSpPr>
        <p:spPr>
          <a:xfrm rot="1386292">
            <a:off x="3030496" y="891974"/>
            <a:ext cx="2745306" cy="3322202"/>
          </a:xfrm>
          <a:prstGeom prst="ellipse">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2" name="Google Shape;132;p10"/>
          <p:cNvSpPr txBox="1"/>
          <p:nvPr/>
        </p:nvSpPr>
        <p:spPr>
          <a:xfrm>
            <a:off x="6046725" y="413825"/>
            <a:ext cx="3002700" cy="45765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New Hampshire</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New York</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Pennsylvania</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Massachusetts</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Rhode Island</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Connecticut</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New Jersey</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Delaware</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Maryland</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Virginia</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North Carolina</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South Carolina</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Georgia</a:t>
            </a:r>
            <a:endParaRPr b="0" i="0" sz="2300" u="none" cap="none" strike="noStrike">
              <a:solidFill>
                <a:schemeClr val="accent5"/>
              </a:solidFill>
              <a:latin typeface="Nunito SemiBold"/>
              <a:ea typeface="Nunito SemiBold"/>
              <a:cs typeface="Nunito SemiBold"/>
              <a:sym typeface="Nunito SemiBold"/>
            </a:endParaRPr>
          </a:p>
        </p:txBody>
      </p:sp>
      <p:sp>
        <p:nvSpPr>
          <p:cNvPr id="133" name="Google Shape;133;p10"/>
          <p:cNvSpPr txBox="1"/>
          <p:nvPr/>
        </p:nvSpPr>
        <p:spPr>
          <a:xfrm>
            <a:off x="0" y="4685700"/>
            <a:ext cx="2442300" cy="45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#4</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
          <p:cNvSpPr txBox="1"/>
          <p:nvPr>
            <p:ph type="title"/>
          </p:nvPr>
        </p:nvSpPr>
        <p:spPr>
          <a:xfrm>
            <a:off x="923100" y="1585350"/>
            <a:ext cx="7297800" cy="1972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0000"/>
              <a:buNone/>
            </a:pPr>
            <a:r>
              <a:rPr lang="en" sz="6000">
                <a:solidFill>
                  <a:schemeClr val="accent3"/>
                </a:solidFill>
                <a:latin typeface="Nunito SemiBold"/>
                <a:ea typeface="Nunito SemiBold"/>
                <a:cs typeface="Nunito SemiBold"/>
                <a:sym typeface="Nunito SemiBold"/>
              </a:rPr>
              <a:t>Declaration of Independence</a:t>
            </a:r>
            <a:endParaRPr sz="6000">
              <a:solidFill>
                <a:schemeClr val="accent3"/>
              </a:solidFill>
              <a:latin typeface="Nunito SemiBold"/>
              <a:ea typeface="Nunito SemiBold"/>
              <a:cs typeface="Nunito SemiBold"/>
              <a:sym typeface="Nunito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2"/>
          <p:cNvSpPr txBox="1"/>
          <p:nvPr/>
        </p:nvSpPr>
        <p:spPr>
          <a:xfrm>
            <a:off x="902700" y="145375"/>
            <a:ext cx="73386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Declaration of Independence</a:t>
            </a:r>
            <a:endParaRPr b="0" i="0" sz="3000" u="none" cap="none" strike="noStrike">
              <a:solidFill>
                <a:schemeClr val="accent1"/>
              </a:solidFill>
              <a:latin typeface="Nunito SemiBold"/>
              <a:ea typeface="Nunito SemiBold"/>
              <a:cs typeface="Nunito SemiBold"/>
              <a:sym typeface="Nunito SemiBold"/>
            </a:endParaRPr>
          </a:p>
        </p:txBody>
      </p:sp>
      <p:pic>
        <p:nvPicPr>
          <p:cNvPr id="144" name="Google Shape;144;p12"/>
          <p:cNvPicPr preferRelativeResize="0"/>
          <p:nvPr/>
        </p:nvPicPr>
        <p:blipFill rotWithShape="1">
          <a:blip r:embed="rId3">
            <a:alphaModFix/>
          </a:blip>
          <a:srcRect b="0" l="0" r="0" t="0"/>
          <a:stretch/>
        </p:blipFill>
        <p:spPr>
          <a:xfrm>
            <a:off x="163424" y="1032175"/>
            <a:ext cx="3675050" cy="3824350"/>
          </a:xfrm>
          <a:prstGeom prst="rect">
            <a:avLst/>
          </a:prstGeom>
          <a:noFill/>
          <a:ln>
            <a:noFill/>
          </a:ln>
        </p:spPr>
      </p:pic>
      <p:sp>
        <p:nvSpPr>
          <p:cNvPr id="145" name="Google Shape;145;p12"/>
          <p:cNvSpPr txBox="1"/>
          <p:nvPr/>
        </p:nvSpPr>
        <p:spPr>
          <a:xfrm>
            <a:off x="4506575" y="776400"/>
            <a:ext cx="4252200" cy="359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The Declaration of Independence was adopted at Independence Hall in Philadelphia on July 4, 1776. It announced that the colonies were independent, meaning they were no longer under British rule. These colonies became states and became a new nation - the United States of America.</a:t>
            </a:r>
            <a:endParaRPr b="0" i="0" sz="2200" u="none" cap="none" strike="noStrike">
              <a:solidFill>
                <a:schemeClr val="accent5"/>
              </a:solidFill>
              <a:latin typeface="Nunito SemiBold"/>
              <a:ea typeface="Nunito SemiBold"/>
              <a:cs typeface="Nunito SemiBold"/>
              <a:sym typeface="Nunito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3"/>
          <p:cNvSpPr txBox="1"/>
          <p:nvPr/>
        </p:nvSpPr>
        <p:spPr>
          <a:xfrm>
            <a:off x="902700" y="145375"/>
            <a:ext cx="73386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Declaration of Independence</a:t>
            </a:r>
            <a:endParaRPr b="0" i="0" sz="3000" u="none" cap="none" strike="noStrike">
              <a:solidFill>
                <a:schemeClr val="accent1"/>
              </a:solidFill>
              <a:latin typeface="Nunito SemiBold"/>
              <a:ea typeface="Nunito SemiBold"/>
              <a:cs typeface="Nunito SemiBold"/>
              <a:sym typeface="Nunito SemiBold"/>
            </a:endParaRPr>
          </a:p>
        </p:txBody>
      </p:sp>
      <p:pic>
        <p:nvPicPr>
          <p:cNvPr id="151" name="Google Shape;151;p13"/>
          <p:cNvPicPr preferRelativeResize="0"/>
          <p:nvPr/>
        </p:nvPicPr>
        <p:blipFill rotWithShape="1">
          <a:blip r:embed="rId3">
            <a:alphaModFix/>
          </a:blip>
          <a:srcRect b="0" l="0" r="0" t="0"/>
          <a:stretch/>
        </p:blipFill>
        <p:spPr>
          <a:xfrm>
            <a:off x="163424" y="1032175"/>
            <a:ext cx="3675050" cy="3824350"/>
          </a:xfrm>
          <a:prstGeom prst="rect">
            <a:avLst/>
          </a:prstGeom>
          <a:noFill/>
          <a:ln>
            <a:noFill/>
          </a:ln>
        </p:spPr>
      </p:pic>
      <p:sp>
        <p:nvSpPr>
          <p:cNvPr id="152" name="Google Shape;152;p13"/>
          <p:cNvSpPr txBox="1"/>
          <p:nvPr/>
        </p:nvSpPr>
        <p:spPr>
          <a:xfrm>
            <a:off x="4506575" y="776400"/>
            <a:ext cx="4252200" cy="359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The Declaration of Independence was adopted at Independence Hall in Philadelphia on July 4, 1776. It </a:t>
            </a:r>
            <a:r>
              <a:rPr b="0" i="0" lang="en" sz="2200" u="sng" cap="none" strike="noStrike">
                <a:solidFill>
                  <a:schemeClr val="accent5"/>
                </a:solidFill>
                <a:latin typeface="Nunito SemiBold"/>
                <a:ea typeface="Nunito SemiBold"/>
                <a:cs typeface="Nunito SemiBold"/>
                <a:sym typeface="Nunito SemiBold"/>
              </a:rPr>
              <a:t>announced that the colonies were independent</a:t>
            </a:r>
            <a:r>
              <a:rPr b="0" i="0" lang="en" sz="2200" u="none" cap="none" strike="noStrike">
                <a:solidFill>
                  <a:schemeClr val="accent5"/>
                </a:solidFill>
                <a:latin typeface="Nunito SemiBold"/>
                <a:ea typeface="Nunito SemiBold"/>
                <a:cs typeface="Nunito SemiBold"/>
                <a:sym typeface="Nunito SemiBold"/>
              </a:rPr>
              <a:t>, meaning they were no longer under British rule. These colonies became states and became a new nation - the United States of America.</a:t>
            </a:r>
            <a:endParaRPr b="0" i="0" sz="2200" u="none" cap="none" strike="noStrike">
              <a:solidFill>
                <a:schemeClr val="accent5"/>
              </a:solidFill>
              <a:latin typeface="Nunito SemiBold"/>
              <a:ea typeface="Nunito SemiBold"/>
              <a:cs typeface="Nunito SemiBold"/>
              <a:sym typeface="Nunito SemiBold"/>
            </a:endParaRPr>
          </a:p>
        </p:txBody>
      </p:sp>
      <p:sp>
        <p:nvSpPr>
          <p:cNvPr id="153" name="Google Shape;153;p13"/>
          <p:cNvSpPr txBox="1"/>
          <p:nvPr/>
        </p:nvSpPr>
        <p:spPr>
          <a:xfrm>
            <a:off x="6701700" y="4685700"/>
            <a:ext cx="24423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#5</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4"/>
          <p:cNvSpPr txBox="1"/>
          <p:nvPr/>
        </p:nvSpPr>
        <p:spPr>
          <a:xfrm>
            <a:off x="902700" y="145375"/>
            <a:ext cx="73386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Declaration of Independence</a:t>
            </a:r>
            <a:endParaRPr b="0" i="0" sz="3000" u="none" cap="none" strike="noStrike">
              <a:solidFill>
                <a:schemeClr val="accent1"/>
              </a:solidFill>
              <a:latin typeface="Nunito SemiBold"/>
              <a:ea typeface="Nunito SemiBold"/>
              <a:cs typeface="Nunito SemiBold"/>
              <a:sym typeface="Nunito SemiBold"/>
            </a:endParaRPr>
          </a:p>
        </p:txBody>
      </p:sp>
      <p:pic>
        <p:nvPicPr>
          <p:cNvPr id="159" name="Google Shape;159;p14"/>
          <p:cNvPicPr preferRelativeResize="0"/>
          <p:nvPr/>
        </p:nvPicPr>
        <p:blipFill rotWithShape="1">
          <a:blip r:embed="rId3">
            <a:alphaModFix/>
          </a:blip>
          <a:srcRect b="0" l="0" r="0" t="0"/>
          <a:stretch/>
        </p:blipFill>
        <p:spPr>
          <a:xfrm>
            <a:off x="200179" y="896545"/>
            <a:ext cx="4028898" cy="4028898"/>
          </a:xfrm>
          <a:prstGeom prst="rect">
            <a:avLst/>
          </a:prstGeom>
          <a:noFill/>
          <a:ln>
            <a:noFill/>
          </a:ln>
        </p:spPr>
      </p:pic>
      <p:sp>
        <p:nvSpPr>
          <p:cNvPr id="160" name="Google Shape;160;p14"/>
          <p:cNvSpPr txBox="1"/>
          <p:nvPr/>
        </p:nvSpPr>
        <p:spPr>
          <a:xfrm>
            <a:off x="4492050" y="1600650"/>
            <a:ext cx="4252200" cy="194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Thomas Jefferson is the author of the Declaration of Independence. Fifty-six men signed the document when it was adopted on July 4, 1776.</a:t>
            </a:r>
            <a:endParaRPr b="0" i="0" sz="2200" u="none" cap="none" strike="noStrike">
              <a:solidFill>
                <a:schemeClr val="accent5"/>
              </a:solidFill>
              <a:latin typeface="Nunito SemiBold"/>
              <a:ea typeface="Nunito SemiBold"/>
              <a:cs typeface="Nunito SemiBold"/>
              <a:sym typeface="Nunito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5"/>
          <p:cNvSpPr txBox="1"/>
          <p:nvPr/>
        </p:nvSpPr>
        <p:spPr>
          <a:xfrm>
            <a:off x="902700" y="145375"/>
            <a:ext cx="73386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Declaration of Independence</a:t>
            </a:r>
            <a:endParaRPr b="0" i="0" sz="3000" u="none" cap="none" strike="noStrike">
              <a:solidFill>
                <a:schemeClr val="accent1"/>
              </a:solidFill>
              <a:latin typeface="Nunito SemiBold"/>
              <a:ea typeface="Nunito SemiBold"/>
              <a:cs typeface="Nunito SemiBold"/>
              <a:sym typeface="Nunito SemiBold"/>
            </a:endParaRPr>
          </a:p>
        </p:txBody>
      </p:sp>
      <p:pic>
        <p:nvPicPr>
          <p:cNvPr id="166" name="Google Shape;166;p15"/>
          <p:cNvPicPr preferRelativeResize="0"/>
          <p:nvPr/>
        </p:nvPicPr>
        <p:blipFill rotWithShape="1">
          <a:blip r:embed="rId3">
            <a:alphaModFix/>
          </a:blip>
          <a:srcRect b="0" l="0" r="0" t="0"/>
          <a:stretch/>
        </p:blipFill>
        <p:spPr>
          <a:xfrm>
            <a:off x="200179" y="896545"/>
            <a:ext cx="4028898" cy="4028898"/>
          </a:xfrm>
          <a:prstGeom prst="rect">
            <a:avLst/>
          </a:prstGeom>
          <a:noFill/>
          <a:ln>
            <a:noFill/>
          </a:ln>
        </p:spPr>
      </p:pic>
      <p:sp>
        <p:nvSpPr>
          <p:cNvPr id="167" name="Google Shape;167;p15"/>
          <p:cNvSpPr txBox="1"/>
          <p:nvPr/>
        </p:nvSpPr>
        <p:spPr>
          <a:xfrm>
            <a:off x="4492050" y="1600650"/>
            <a:ext cx="4252200" cy="194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sng" cap="none" strike="noStrike">
                <a:solidFill>
                  <a:schemeClr val="accent5"/>
                </a:solidFill>
                <a:latin typeface="Nunito SemiBold"/>
                <a:ea typeface="Nunito SemiBold"/>
                <a:cs typeface="Nunito SemiBold"/>
                <a:sym typeface="Nunito SemiBold"/>
              </a:rPr>
              <a:t>Thomas Jefferson</a:t>
            </a:r>
            <a:r>
              <a:rPr b="0" i="0" lang="en" sz="2200" u="none" cap="none" strike="noStrike">
                <a:solidFill>
                  <a:schemeClr val="accent5"/>
                </a:solidFill>
                <a:latin typeface="Nunito SemiBold"/>
                <a:ea typeface="Nunito SemiBold"/>
                <a:cs typeface="Nunito SemiBold"/>
                <a:sym typeface="Nunito SemiBold"/>
              </a:rPr>
              <a:t> is the author of the Declaration of Independence. Fifty-six men signed the document when it was adopted on </a:t>
            </a:r>
            <a:r>
              <a:rPr b="0" i="0" lang="en" sz="2200" u="sng" cap="none" strike="noStrike">
                <a:solidFill>
                  <a:schemeClr val="accent5"/>
                </a:solidFill>
                <a:latin typeface="Nunito SemiBold"/>
                <a:ea typeface="Nunito SemiBold"/>
                <a:cs typeface="Nunito SemiBold"/>
                <a:sym typeface="Nunito SemiBold"/>
              </a:rPr>
              <a:t>July 4, 1776</a:t>
            </a:r>
            <a:r>
              <a:rPr b="0" i="0" lang="en" sz="2200" u="none" cap="none" strike="noStrike">
                <a:solidFill>
                  <a:schemeClr val="accent5"/>
                </a:solidFill>
                <a:latin typeface="Nunito SemiBold"/>
                <a:ea typeface="Nunito SemiBold"/>
                <a:cs typeface="Nunito SemiBold"/>
                <a:sym typeface="Nunito SemiBold"/>
              </a:rPr>
              <a:t>.</a:t>
            </a:r>
            <a:endParaRPr b="0" i="0" sz="2200" u="none" cap="none" strike="noStrike">
              <a:solidFill>
                <a:schemeClr val="accent5"/>
              </a:solidFill>
              <a:latin typeface="Nunito SemiBold"/>
              <a:ea typeface="Nunito SemiBold"/>
              <a:cs typeface="Nunito SemiBold"/>
              <a:sym typeface="Nunito SemiBold"/>
            </a:endParaRPr>
          </a:p>
        </p:txBody>
      </p:sp>
      <p:sp>
        <p:nvSpPr>
          <p:cNvPr id="168" name="Google Shape;168;p15"/>
          <p:cNvSpPr txBox="1"/>
          <p:nvPr/>
        </p:nvSpPr>
        <p:spPr>
          <a:xfrm>
            <a:off x="6701700" y="4685700"/>
            <a:ext cx="24423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#6 and #7</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6"/>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Declaration of Independence - Paragraph 2</a:t>
            </a:r>
            <a:endParaRPr b="0" i="0" sz="3000" u="none" cap="none" strike="noStrike">
              <a:solidFill>
                <a:schemeClr val="accent1"/>
              </a:solidFill>
              <a:latin typeface="Nunito SemiBold"/>
              <a:ea typeface="Nunito SemiBold"/>
              <a:cs typeface="Nunito SemiBold"/>
              <a:sym typeface="Nunito SemiBold"/>
            </a:endParaRPr>
          </a:p>
        </p:txBody>
      </p:sp>
      <p:pic>
        <p:nvPicPr>
          <p:cNvPr id="174" name="Google Shape;174;p16"/>
          <p:cNvPicPr preferRelativeResize="0"/>
          <p:nvPr/>
        </p:nvPicPr>
        <p:blipFill rotWithShape="1">
          <a:blip r:embed="rId3">
            <a:alphaModFix/>
          </a:blip>
          <a:srcRect b="0" l="0" r="0" t="0"/>
          <a:stretch/>
        </p:blipFill>
        <p:spPr>
          <a:xfrm>
            <a:off x="3965126" y="894074"/>
            <a:ext cx="4946276" cy="4009176"/>
          </a:xfrm>
          <a:prstGeom prst="rect">
            <a:avLst/>
          </a:prstGeom>
          <a:noFill/>
          <a:ln>
            <a:noFill/>
          </a:ln>
        </p:spPr>
      </p:pic>
      <p:sp>
        <p:nvSpPr>
          <p:cNvPr id="175" name="Google Shape;175;p16"/>
          <p:cNvSpPr txBox="1"/>
          <p:nvPr/>
        </p:nvSpPr>
        <p:spPr>
          <a:xfrm>
            <a:off x="247150" y="1103313"/>
            <a:ext cx="3532500" cy="359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“We hold these truths to be self-evident, that all men are created equal, that they are endowed by their Creator with certain unalienable Rights, that among these are Life, Liberty, and the pursuit of Happiness.”</a:t>
            </a:r>
            <a:endParaRPr b="0" i="0" sz="2200" u="none" cap="none" strike="noStrike">
              <a:solidFill>
                <a:schemeClr val="accent5"/>
              </a:solidFill>
              <a:latin typeface="Nunito SemiBold"/>
              <a:ea typeface="Nunito SemiBold"/>
              <a:cs typeface="Nunito SemiBold"/>
              <a:sym typeface="Nunito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7"/>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Declaration of Independence - Paragraph 2</a:t>
            </a:r>
            <a:endParaRPr b="0" i="0" sz="3000" u="none" cap="none" strike="noStrike">
              <a:solidFill>
                <a:schemeClr val="accent1"/>
              </a:solidFill>
              <a:latin typeface="Nunito SemiBold"/>
              <a:ea typeface="Nunito SemiBold"/>
              <a:cs typeface="Nunito SemiBold"/>
              <a:sym typeface="Nunito SemiBold"/>
            </a:endParaRPr>
          </a:p>
        </p:txBody>
      </p:sp>
      <p:pic>
        <p:nvPicPr>
          <p:cNvPr id="181" name="Google Shape;181;p17"/>
          <p:cNvPicPr preferRelativeResize="0"/>
          <p:nvPr/>
        </p:nvPicPr>
        <p:blipFill rotWithShape="1">
          <a:blip r:embed="rId3">
            <a:alphaModFix/>
          </a:blip>
          <a:srcRect b="0" l="0" r="0" t="0"/>
          <a:stretch/>
        </p:blipFill>
        <p:spPr>
          <a:xfrm>
            <a:off x="3965126" y="894074"/>
            <a:ext cx="4946276" cy="4009176"/>
          </a:xfrm>
          <a:prstGeom prst="rect">
            <a:avLst/>
          </a:prstGeom>
          <a:noFill/>
          <a:ln>
            <a:noFill/>
          </a:ln>
        </p:spPr>
      </p:pic>
      <p:sp>
        <p:nvSpPr>
          <p:cNvPr id="182" name="Google Shape;182;p17"/>
          <p:cNvSpPr txBox="1"/>
          <p:nvPr/>
        </p:nvSpPr>
        <p:spPr>
          <a:xfrm>
            <a:off x="247150" y="1103313"/>
            <a:ext cx="3532500" cy="359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“We hold these truths to be self-evident, that all men are created equal, that they are endowed by their Creator with certain unalienable Rights, that among these are </a:t>
            </a:r>
            <a:r>
              <a:rPr b="0" i="0" lang="en" sz="2200" u="sng" cap="none" strike="noStrike">
                <a:solidFill>
                  <a:schemeClr val="accent5"/>
                </a:solidFill>
                <a:latin typeface="Nunito SemiBold"/>
                <a:ea typeface="Nunito SemiBold"/>
                <a:cs typeface="Nunito SemiBold"/>
                <a:sym typeface="Nunito SemiBold"/>
              </a:rPr>
              <a:t>Life, Liberty, and the pursuit of Happiness</a:t>
            </a:r>
            <a:r>
              <a:rPr b="0" i="0" lang="en" sz="2200" u="none" cap="none" strike="noStrike">
                <a:solidFill>
                  <a:schemeClr val="accent5"/>
                </a:solidFill>
                <a:latin typeface="Nunito SemiBold"/>
                <a:ea typeface="Nunito SemiBold"/>
                <a:cs typeface="Nunito SemiBold"/>
                <a:sym typeface="Nunito SemiBold"/>
              </a:rPr>
              <a:t>.”</a:t>
            </a:r>
            <a:endParaRPr b="0" i="0" sz="2200" u="none" cap="none" strike="noStrike">
              <a:solidFill>
                <a:schemeClr val="accent5"/>
              </a:solidFill>
              <a:latin typeface="Nunito SemiBold"/>
              <a:ea typeface="Nunito SemiBold"/>
              <a:cs typeface="Nunito SemiBold"/>
              <a:sym typeface="Nunito SemiBold"/>
            </a:endParaRPr>
          </a:p>
        </p:txBody>
      </p:sp>
      <p:sp>
        <p:nvSpPr>
          <p:cNvPr id="183" name="Google Shape;183;p17"/>
          <p:cNvSpPr txBox="1"/>
          <p:nvPr/>
        </p:nvSpPr>
        <p:spPr>
          <a:xfrm>
            <a:off x="0" y="4685700"/>
            <a:ext cx="2442300" cy="45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#8</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8"/>
          <p:cNvSpPr txBox="1"/>
          <p:nvPr>
            <p:ph type="title"/>
          </p:nvPr>
        </p:nvSpPr>
        <p:spPr>
          <a:xfrm>
            <a:off x="923100" y="1199700"/>
            <a:ext cx="7297800" cy="2744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0000"/>
              <a:buNone/>
            </a:pPr>
            <a:r>
              <a:rPr lang="en" sz="6000">
                <a:solidFill>
                  <a:schemeClr val="accent3"/>
                </a:solidFill>
                <a:latin typeface="Nunito SemiBold"/>
                <a:ea typeface="Nunito SemiBold"/>
                <a:cs typeface="Nunito SemiBold"/>
                <a:sym typeface="Nunito SemiBold"/>
              </a:rPr>
              <a:t>The American Revolutionary War (1775-1783)</a:t>
            </a:r>
            <a:endParaRPr sz="6000">
              <a:solidFill>
                <a:schemeClr val="accent3"/>
              </a:solidFill>
              <a:latin typeface="Nunito SemiBold"/>
              <a:ea typeface="Nunito SemiBold"/>
              <a:cs typeface="Nunito SemiBold"/>
              <a:sym typeface="Nunito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9"/>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The American Revolutionary War</a:t>
            </a:r>
            <a:endParaRPr b="0" i="0" sz="3000" u="none" cap="none" strike="noStrike">
              <a:solidFill>
                <a:schemeClr val="accent1"/>
              </a:solidFill>
              <a:latin typeface="Nunito SemiBold"/>
              <a:ea typeface="Nunito SemiBold"/>
              <a:cs typeface="Nunito SemiBold"/>
              <a:sym typeface="Nunito SemiBold"/>
            </a:endParaRPr>
          </a:p>
        </p:txBody>
      </p:sp>
      <p:pic>
        <p:nvPicPr>
          <p:cNvPr id="194" name="Google Shape;194;p19"/>
          <p:cNvPicPr preferRelativeResize="0"/>
          <p:nvPr/>
        </p:nvPicPr>
        <p:blipFill rotWithShape="1">
          <a:blip r:embed="rId3">
            <a:alphaModFix/>
          </a:blip>
          <a:srcRect b="0" l="0" r="0" t="0"/>
          <a:stretch/>
        </p:blipFill>
        <p:spPr>
          <a:xfrm>
            <a:off x="109050" y="1088200"/>
            <a:ext cx="4644649" cy="3695300"/>
          </a:xfrm>
          <a:prstGeom prst="rect">
            <a:avLst/>
          </a:prstGeom>
          <a:noFill/>
          <a:ln>
            <a:noFill/>
          </a:ln>
        </p:spPr>
      </p:pic>
      <p:sp>
        <p:nvSpPr>
          <p:cNvPr id="195" name="Google Shape;195;p19"/>
          <p:cNvSpPr txBox="1"/>
          <p:nvPr/>
        </p:nvSpPr>
        <p:spPr>
          <a:xfrm>
            <a:off x="4891800" y="776400"/>
            <a:ext cx="4179600" cy="393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The Revolutionary War was fought from 1775-1783. The American colonists fought the British to become independent.</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Remember: the Declaration of Independence was adopted in 1776, but this did not make the colonies automatically independent. Independence had to be fought for.</a:t>
            </a:r>
            <a:endParaRPr b="0" i="0" sz="2200" u="none" cap="none" strike="noStrike">
              <a:solidFill>
                <a:schemeClr val="accent5"/>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1000"/>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1000"/>
                                        <p:tgtEl>
                                          <p:spTgt spid="1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Effect filter="fade" transition="in">
                                      <p:cBhvr>
                                        <p:cTn dur="1000"/>
                                        <p:tgtEl>
                                          <p:spTgt spid="19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69" name="Shape 69"/>
        <p:cNvGrpSpPr/>
        <p:nvPr/>
      </p:nvGrpSpPr>
      <p:grpSpPr>
        <a:xfrm>
          <a:off x="0" y="0"/>
          <a:ext cx="0" cy="0"/>
          <a:chOff x="0" y="0"/>
          <a:chExt cx="0" cy="0"/>
        </a:xfrm>
      </p:grpSpPr>
      <p:sp>
        <p:nvSpPr>
          <p:cNvPr id="70" name="Google Shape;70;p2"/>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600">
                <a:solidFill>
                  <a:schemeClr val="accent3"/>
                </a:solidFill>
                <a:latin typeface="Nunito SemiBold"/>
                <a:ea typeface="Nunito SemiBold"/>
                <a:cs typeface="Nunito SemiBold"/>
                <a:sym typeface="Nunito SemiBold"/>
              </a:rPr>
              <a:t>Quick Review: Session 1</a:t>
            </a:r>
            <a:endParaRPr sz="3600">
              <a:solidFill>
                <a:schemeClr val="accent3"/>
              </a:solidFill>
              <a:latin typeface="Nunito SemiBold"/>
              <a:ea typeface="Nunito SemiBold"/>
              <a:cs typeface="Nunito SemiBold"/>
              <a:sym typeface="Nunito SemiBold"/>
            </a:endParaRPr>
          </a:p>
        </p:txBody>
      </p:sp>
      <p:sp>
        <p:nvSpPr>
          <p:cNvPr id="71" name="Google Shape;71;p2"/>
          <p:cNvSpPr txBox="1"/>
          <p:nvPr>
            <p:ph idx="1" type="body"/>
          </p:nvPr>
        </p:nvSpPr>
        <p:spPr>
          <a:xfrm>
            <a:off x="311700" y="1279300"/>
            <a:ext cx="3999900" cy="38643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accent5"/>
              </a:buClr>
              <a:buSzPts val="2400"/>
              <a:buFont typeface="Nunito SemiBold"/>
              <a:buChar char="●"/>
            </a:pPr>
            <a:r>
              <a:rPr lang="en" sz="2400">
                <a:solidFill>
                  <a:schemeClr val="accent5"/>
                </a:solidFill>
                <a:latin typeface="Nunito SemiBold"/>
                <a:ea typeface="Nunito SemiBold"/>
                <a:cs typeface="Nunito SemiBold"/>
                <a:sym typeface="Nunito SemiBold"/>
              </a:rPr>
              <a:t>Map</a:t>
            </a:r>
            <a:endParaRPr sz="2400">
              <a:solidFill>
                <a:schemeClr val="accent5"/>
              </a:solidFill>
              <a:latin typeface="Nunito SemiBold"/>
              <a:ea typeface="Nunito SemiBold"/>
              <a:cs typeface="Nunito SemiBold"/>
              <a:sym typeface="Nunito SemiBold"/>
            </a:endParaRPr>
          </a:p>
          <a:p>
            <a:pPr indent="-381000" lvl="1" marL="914400" rtl="0" algn="l">
              <a:lnSpc>
                <a:spcPct val="115000"/>
              </a:lnSpc>
              <a:spcBef>
                <a:spcPts val="0"/>
              </a:spcBef>
              <a:spcAft>
                <a:spcPts val="0"/>
              </a:spcAft>
              <a:buClr>
                <a:schemeClr val="accent5"/>
              </a:buClr>
              <a:buSzPts val="2400"/>
              <a:buFont typeface="Nunito SemiBold"/>
              <a:buChar char="○"/>
            </a:pPr>
            <a:r>
              <a:rPr lang="en" sz="2400">
                <a:solidFill>
                  <a:schemeClr val="accent5"/>
                </a:solidFill>
                <a:latin typeface="Nunito SemiBold"/>
                <a:ea typeface="Nunito SemiBold"/>
                <a:cs typeface="Nunito SemiBold"/>
                <a:sym typeface="Nunito SemiBold"/>
              </a:rPr>
              <a:t>Rivers</a:t>
            </a:r>
            <a:endParaRPr sz="2400">
              <a:solidFill>
                <a:schemeClr val="accent5"/>
              </a:solidFill>
              <a:latin typeface="Nunito SemiBold"/>
              <a:ea typeface="Nunito SemiBold"/>
              <a:cs typeface="Nunito SemiBold"/>
              <a:sym typeface="Nunito SemiBold"/>
            </a:endParaRPr>
          </a:p>
          <a:p>
            <a:pPr indent="-381000" lvl="1" marL="914400" rtl="0" algn="l">
              <a:lnSpc>
                <a:spcPct val="115000"/>
              </a:lnSpc>
              <a:spcBef>
                <a:spcPts val="0"/>
              </a:spcBef>
              <a:spcAft>
                <a:spcPts val="0"/>
              </a:spcAft>
              <a:buClr>
                <a:schemeClr val="accent5"/>
              </a:buClr>
              <a:buSzPts val="2400"/>
              <a:buFont typeface="Nunito SemiBold"/>
              <a:buChar char="○"/>
            </a:pPr>
            <a:r>
              <a:rPr lang="en" sz="2400">
                <a:solidFill>
                  <a:schemeClr val="accent5"/>
                </a:solidFill>
                <a:latin typeface="Nunito SemiBold"/>
                <a:ea typeface="Nunito SemiBold"/>
                <a:cs typeface="Nunito SemiBold"/>
                <a:sym typeface="Nunito SemiBold"/>
              </a:rPr>
              <a:t>Oceans</a:t>
            </a:r>
            <a:endParaRPr sz="2400">
              <a:solidFill>
                <a:schemeClr val="accent5"/>
              </a:solidFill>
              <a:latin typeface="Nunito SemiBold"/>
              <a:ea typeface="Nunito SemiBold"/>
              <a:cs typeface="Nunito SemiBold"/>
              <a:sym typeface="Nunito SemiBold"/>
            </a:endParaRPr>
          </a:p>
          <a:p>
            <a:pPr indent="-381000" lvl="1" marL="914400" rtl="0" algn="l">
              <a:lnSpc>
                <a:spcPct val="115000"/>
              </a:lnSpc>
              <a:spcBef>
                <a:spcPts val="0"/>
              </a:spcBef>
              <a:spcAft>
                <a:spcPts val="0"/>
              </a:spcAft>
              <a:buClr>
                <a:schemeClr val="accent5"/>
              </a:buClr>
              <a:buSzPts val="2400"/>
              <a:buFont typeface="Nunito SemiBold"/>
              <a:buChar char="○"/>
            </a:pPr>
            <a:r>
              <a:rPr lang="en" sz="2400">
                <a:solidFill>
                  <a:schemeClr val="accent5"/>
                </a:solidFill>
                <a:latin typeface="Nunito SemiBold"/>
                <a:ea typeface="Nunito SemiBold"/>
                <a:cs typeface="Nunito SemiBold"/>
                <a:sym typeface="Nunito SemiBold"/>
              </a:rPr>
              <a:t>States</a:t>
            </a:r>
            <a:endParaRPr sz="2400">
              <a:solidFill>
                <a:schemeClr val="accent5"/>
              </a:solidFill>
              <a:latin typeface="Nunito SemiBold"/>
              <a:ea typeface="Nunito SemiBold"/>
              <a:cs typeface="Nunito SemiBold"/>
              <a:sym typeface="Nunito SemiBold"/>
            </a:endParaRPr>
          </a:p>
          <a:p>
            <a:pPr indent="-381000" lvl="0" marL="457200" rtl="0" algn="l">
              <a:lnSpc>
                <a:spcPct val="115000"/>
              </a:lnSpc>
              <a:spcBef>
                <a:spcPts val="0"/>
              </a:spcBef>
              <a:spcAft>
                <a:spcPts val="0"/>
              </a:spcAft>
              <a:buClr>
                <a:schemeClr val="accent5"/>
              </a:buClr>
              <a:buSzPts val="2400"/>
              <a:buFont typeface="Nunito SemiBold"/>
              <a:buChar char="●"/>
            </a:pPr>
            <a:r>
              <a:rPr lang="en" sz="2400">
                <a:solidFill>
                  <a:schemeClr val="accent5"/>
                </a:solidFill>
                <a:latin typeface="Nunito SemiBold"/>
                <a:ea typeface="Nunito SemiBold"/>
                <a:cs typeface="Nunito SemiBold"/>
                <a:sym typeface="Nunito SemiBold"/>
              </a:rPr>
              <a:t>Symbols</a:t>
            </a:r>
            <a:endParaRPr sz="2400">
              <a:solidFill>
                <a:schemeClr val="accent5"/>
              </a:solidFill>
              <a:latin typeface="Nunito SemiBold"/>
              <a:ea typeface="Nunito SemiBold"/>
              <a:cs typeface="Nunito SemiBold"/>
              <a:sym typeface="Nunito SemiBold"/>
            </a:endParaRPr>
          </a:p>
          <a:p>
            <a:pPr indent="-381000" lvl="1" marL="914400" rtl="0" algn="l">
              <a:lnSpc>
                <a:spcPct val="115000"/>
              </a:lnSpc>
              <a:spcBef>
                <a:spcPts val="0"/>
              </a:spcBef>
              <a:spcAft>
                <a:spcPts val="0"/>
              </a:spcAft>
              <a:buClr>
                <a:schemeClr val="accent5"/>
              </a:buClr>
              <a:buSzPts val="2400"/>
              <a:buFont typeface="Nunito SemiBold"/>
              <a:buChar char="○"/>
            </a:pPr>
            <a:r>
              <a:rPr lang="en" sz="2400">
                <a:solidFill>
                  <a:schemeClr val="accent5"/>
                </a:solidFill>
                <a:latin typeface="Nunito SemiBold"/>
                <a:ea typeface="Nunito SemiBold"/>
                <a:cs typeface="Nunito SemiBold"/>
                <a:sym typeface="Nunito SemiBold"/>
              </a:rPr>
              <a:t>Statue of Liberty</a:t>
            </a:r>
            <a:endParaRPr sz="2400">
              <a:solidFill>
                <a:schemeClr val="accent5"/>
              </a:solidFill>
              <a:latin typeface="Nunito SemiBold"/>
              <a:ea typeface="Nunito SemiBold"/>
              <a:cs typeface="Nunito SemiBold"/>
              <a:sym typeface="Nunito SemiBold"/>
            </a:endParaRPr>
          </a:p>
          <a:p>
            <a:pPr indent="-381000" lvl="1" marL="914400" rtl="0" algn="l">
              <a:lnSpc>
                <a:spcPct val="115000"/>
              </a:lnSpc>
              <a:spcBef>
                <a:spcPts val="0"/>
              </a:spcBef>
              <a:spcAft>
                <a:spcPts val="0"/>
              </a:spcAft>
              <a:buClr>
                <a:schemeClr val="accent5"/>
              </a:buClr>
              <a:buSzPts val="2400"/>
              <a:buFont typeface="Nunito SemiBold"/>
              <a:buChar char="○"/>
            </a:pPr>
            <a:r>
              <a:rPr lang="en" sz="2400">
                <a:solidFill>
                  <a:schemeClr val="accent5"/>
                </a:solidFill>
                <a:latin typeface="Nunito SemiBold"/>
                <a:ea typeface="Nunito SemiBold"/>
                <a:cs typeface="Nunito SemiBold"/>
                <a:sym typeface="Nunito SemiBold"/>
              </a:rPr>
              <a:t>American Flag</a:t>
            </a:r>
            <a:endParaRPr sz="2400">
              <a:solidFill>
                <a:schemeClr val="accent5"/>
              </a:solidFill>
              <a:latin typeface="Nunito SemiBold"/>
              <a:ea typeface="Nunito SemiBold"/>
              <a:cs typeface="Nunito SemiBold"/>
              <a:sym typeface="Nunito SemiBold"/>
            </a:endParaRPr>
          </a:p>
          <a:p>
            <a:pPr indent="-381000" lvl="1" marL="914400" rtl="0" algn="l">
              <a:lnSpc>
                <a:spcPct val="115000"/>
              </a:lnSpc>
              <a:spcBef>
                <a:spcPts val="0"/>
              </a:spcBef>
              <a:spcAft>
                <a:spcPts val="0"/>
              </a:spcAft>
              <a:buClr>
                <a:schemeClr val="accent5"/>
              </a:buClr>
              <a:buSzPts val="2400"/>
              <a:buFont typeface="Nunito SemiBold"/>
              <a:buChar char="○"/>
            </a:pPr>
            <a:r>
              <a:rPr lang="en" sz="2400">
                <a:solidFill>
                  <a:schemeClr val="accent5"/>
                </a:solidFill>
                <a:latin typeface="Nunito SemiBold"/>
                <a:ea typeface="Nunito SemiBold"/>
                <a:cs typeface="Nunito SemiBold"/>
                <a:sym typeface="Nunito SemiBold"/>
              </a:rPr>
              <a:t>National Anthem</a:t>
            </a:r>
            <a:endParaRPr sz="2400">
              <a:solidFill>
                <a:schemeClr val="accent5"/>
              </a:solidFill>
              <a:latin typeface="Nunito SemiBold"/>
              <a:ea typeface="Nunito SemiBold"/>
              <a:cs typeface="Nunito SemiBold"/>
              <a:sym typeface="Nunito SemiBold"/>
            </a:endParaRPr>
          </a:p>
          <a:p>
            <a:pPr indent="-381000" lvl="0" marL="457200" rtl="0" algn="l">
              <a:lnSpc>
                <a:spcPct val="115000"/>
              </a:lnSpc>
              <a:spcBef>
                <a:spcPts val="0"/>
              </a:spcBef>
              <a:spcAft>
                <a:spcPts val="0"/>
              </a:spcAft>
              <a:buClr>
                <a:schemeClr val="accent5"/>
              </a:buClr>
              <a:buSzPts val="2400"/>
              <a:buFont typeface="Nunito SemiBold"/>
              <a:buChar char="●"/>
            </a:pPr>
            <a:r>
              <a:rPr lang="en" sz="2400">
                <a:solidFill>
                  <a:schemeClr val="accent5"/>
                </a:solidFill>
                <a:latin typeface="Nunito SemiBold"/>
                <a:ea typeface="Nunito SemiBold"/>
                <a:cs typeface="Nunito SemiBold"/>
                <a:sym typeface="Nunito SemiBold"/>
              </a:rPr>
              <a:t>Holidays</a:t>
            </a:r>
            <a:endParaRPr sz="2400">
              <a:solidFill>
                <a:schemeClr val="accent5"/>
              </a:solidFill>
              <a:latin typeface="Nunito SemiBold"/>
              <a:ea typeface="Nunito SemiBold"/>
              <a:cs typeface="Nunito SemiBold"/>
              <a:sym typeface="Nunito SemiBold"/>
            </a:endParaRPr>
          </a:p>
        </p:txBody>
      </p:sp>
      <p:pic>
        <p:nvPicPr>
          <p:cNvPr id="72" name="Google Shape;72;p2"/>
          <p:cNvPicPr preferRelativeResize="0"/>
          <p:nvPr/>
        </p:nvPicPr>
        <p:blipFill rotWithShape="1">
          <a:blip r:embed="rId3">
            <a:alphaModFix/>
          </a:blip>
          <a:srcRect b="0" l="0" r="0" t="0"/>
          <a:stretch/>
        </p:blipFill>
        <p:spPr>
          <a:xfrm>
            <a:off x="3475150" y="1351975"/>
            <a:ext cx="3197550" cy="2193251"/>
          </a:xfrm>
          <a:prstGeom prst="rect">
            <a:avLst/>
          </a:prstGeom>
          <a:noFill/>
          <a:ln>
            <a:noFill/>
          </a:ln>
        </p:spPr>
      </p:pic>
      <p:pic>
        <p:nvPicPr>
          <p:cNvPr id="73" name="Google Shape;73;p2"/>
          <p:cNvPicPr preferRelativeResize="0"/>
          <p:nvPr/>
        </p:nvPicPr>
        <p:blipFill rotWithShape="1">
          <a:blip r:embed="rId4">
            <a:alphaModFix/>
          </a:blip>
          <a:srcRect b="0" l="0" r="0" t="0"/>
          <a:stretch/>
        </p:blipFill>
        <p:spPr>
          <a:xfrm>
            <a:off x="7156825" y="841500"/>
            <a:ext cx="1914499" cy="1829750"/>
          </a:xfrm>
          <a:prstGeom prst="rect">
            <a:avLst/>
          </a:prstGeom>
          <a:noFill/>
          <a:ln>
            <a:noFill/>
          </a:ln>
        </p:spPr>
      </p:pic>
      <p:pic>
        <p:nvPicPr>
          <p:cNvPr id="74" name="Google Shape;74;p2"/>
          <p:cNvPicPr preferRelativeResize="0"/>
          <p:nvPr/>
        </p:nvPicPr>
        <p:blipFill rotWithShape="1">
          <a:blip r:embed="rId5">
            <a:alphaModFix/>
          </a:blip>
          <a:srcRect b="0" l="0" r="0" t="0"/>
          <a:stretch/>
        </p:blipFill>
        <p:spPr>
          <a:xfrm>
            <a:off x="6552758" y="3219674"/>
            <a:ext cx="2279572" cy="18485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0"/>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The American Revolutionary War</a:t>
            </a:r>
            <a:endParaRPr b="0" i="0" sz="3000" u="none" cap="none" strike="noStrike">
              <a:solidFill>
                <a:schemeClr val="accent1"/>
              </a:solidFill>
              <a:latin typeface="Nunito SemiBold"/>
              <a:ea typeface="Nunito SemiBold"/>
              <a:cs typeface="Nunito SemiBold"/>
              <a:sym typeface="Nunito SemiBold"/>
            </a:endParaRPr>
          </a:p>
        </p:txBody>
      </p:sp>
      <p:pic>
        <p:nvPicPr>
          <p:cNvPr id="201" name="Google Shape;201;p20"/>
          <p:cNvPicPr preferRelativeResize="0"/>
          <p:nvPr/>
        </p:nvPicPr>
        <p:blipFill rotWithShape="1">
          <a:blip r:embed="rId3">
            <a:alphaModFix/>
          </a:blip>
          <a:srcRect b="0" l="0" r="0" t="0"/>
          <a:stretch/>
        </p:blipFill>
        <p:spPr>
          <a:xfrm>
            <a:off x="109050" y="1088200"/>
            <a:ext cx="4644649" cy="3695300"/>
          </a:xfrm>
          <a:prstGeom prst="rect">
            <a:avLst/>
          </a:prstGeom>
          <a:noFill/>
          <a:ln>
            <a:noFill/>
          </a:ln>
        </p:spPr>
      </p:pic>
      <p:sp>
        <p:nvSpPr>
          <p:cNvPr id="202" name="Google Shape;202;p20"/>
          <p:cNvSpPr txBox="1"/>
          <p:nvPr/>
        </p:nvSpPr>
        <p:spPr>
          <a:xfrm>
            <a:off x="4891800" y="776400"/>
            <a:ext cx="4179600" cy="393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The Revolutionary War was fought from 1775-1783. The American colonists fought the British </a:t>
            </a:r>
            <a:r>
              <a:rPr b="0" i="0" lang="en" sz="2200" u="sng" cap="none" strike="noStrike">
                <a:solidFill>
                  <a:schemeClr val="accent5"/>
                </a:solidFill>
                <a:latin typeface="Nunito SemiBold"/>
                <a:ea typeface="Nunito SemiBold"/>
                <a:cs typeface="Nunito SemiBold"/>
                <a:sym typeface="Nunito SemiBold"/>
              </a:rPr>
              <a:t>to become independent</a:t>
            </a:r>
            <a:r>
              <a:rPr b="0" i="0" lang="en" sz="2200" u="none" cap="none" strike="noStrike">
                <a:solidFill>
                  <a:schemeClr val="accent5"/>
                </a:solidFill>
                <a:latin typeface="Nunito SemiBold"/>
                <a:ea typeface="Nunito SemiBold"/>
                <a:cs typeface="Nunito SemiBold"/>
                <a:sym typeface="Nunito SemiBold"/>
              </a:rPr>
              <a:t>.</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Remember: the Declaration of Independence was adopted in 1776, but this did not make the colonies automatically independent. Independence had to be fought for.</a:t>
            </a:r>
            <a:endParaRPr b="0" i="0" sz="2200" u="none" cap="none" strike="noStrike">
              <a:solidFill>
                <a:schemeClr val="accent5"/>
              </a:solidFill>
              <a:latin typeface="Nunito SemiBold"/>
              <a:ea typeface="Nunito SemiBold"/>
              <a:cs typeface="Nunito SemiBold"/>
              <a:sym typeface="Nunito SemiBold"/>
            </a:endParaRPr>
          </a:p>
        </p:txBody>
      </p:sp>
      <p:sp>
        <p:nvSpPr>
          <p:cNvPr id="203" name="Google Shape;203;p20"/>
          <p:cNvSpPr txBox="1"/>
          <p:nvPr/>
        </p:nvSpPr>
        <p:spPr>
          <a:xfrm>
            <a:off x="6701700" y="4685700"/>
            <a:ext cx="24423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#9</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1"/>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George Washington</a:t>
            </a:r>
            <a:endParaRPr b="0" i="0" sz="3000" u="none" cap="none" strike="noStrike">
              <a:solidFill>
                <a:schemeClr val="accent1"/>
              </a:solidFill>
              <a:latin typeface="Nunito SemiBold"/>
              <a:ea typeface="Nunito SemiBold"/>
              <a:cs typeface="Nunito SemiBold"/>
              <a:sym typeface="Nunito SemiBold"/>
            </a:endParaRPr>
          </a:p>
        </p:txBody>
      </p:sp>
      <p:pic>
        <p:nvPicPr>
          <p:cNvPr id="209" name="Google Shape;209;p21"/>
          <p:cNvPicPr preferRelativeResize="0"/>
          <p:nvPr/>
        </p:nvPicPr>
        <p:blipFill rotWithShape="1">
          <a:blip r:embed="rId3">
            <a:alphaModFix/>
          </a:blip>
          <a:srcRect b="0" l="0" r="0" t="0"/>
          <a:stretch/>
        </p:blipFill>
        <p:spPr>
          <a:xfrm>
            <a:off x="8" y="765971"/>
            <a:ext cx="3462867" cy="4377535"/>
          </a:xfrm>
          <a:prstGeom prst="rect">
            <a:avLst/>
          </a:prstGeom>
          <a:noFill/>
          <a:ln>
            <a:noFill/>
          </a:ln>
        </p:spPr>
      </p:pic>
      <p:sp>
        <p:nvSpPr>
          <p:cNvPr id="210" name="Google Shape;210;p21"/>
          <p:cNvSpPr txBox="1"/>
          <p:nvPr/>
        </p:nvSpPr>
        <p:spPr>
          <a:xfrm>
            <a:off x="3997775" y="765975"/>
            <a:ext cx="4680900" cy="413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George Washington was born on February 22, 1732 in Virginia. Washington served as a general of the colonies armies during the Revolutionary War, and later became the first president of the United States.</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Washington is known as the “Father of our Country.” He died on December, 14, 1799, in Mount Vernon, Virginia.</a:t>
            </a:r>
            <a:endParaRPr b="0" i="0" sz="2200" u="none" cap="none" strike="noStrike">
              <a:solidFill>
                <a:schemeClr val="accent5"/>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1000"/>
                                        <p:tgtEl>
                                          <p:spTgt spid="2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animEffect filter="fade" transition="in">
                                      <p:cBhvr>
                                        <p:cTn dur="1000"/>
                                        <p:tgtEl>
                                          <p:spTgt spid="2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animEffect filter="fade" transition="in">
                                      <p:cBhvr>
                                        <p:cTn dur="1000"/>
                                        <p:tgtEl>
                                          <p:spTgt spid="21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2"/>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George Washington</a:t>
            </a:r>
            <a:endParaRPr b="0" i="0" sz="3000" u="none" cap="none" strike="noStrike">
              <a:solidFill>
                <a:schemeClr val="accent1"/>
              </a:solidFill>
              <a:latin typeface="Nunito SemiBold"/>
              <a:ea typeface="Nunito SemiBold"/>
              <a:cs typeface="Nunito SemiBold"/>
              <a:sym typeface="Nunito SemiBold"/>
            </a:endParaRPr>
          </a:p>
        </p:txBody>
      </p:sp>
      <p:pic>
        <p:nvPicPr>
          <p:cNvPr id="216" name="Google Shape;216;p22"/>
          <p:cNvPicPr preferRelativeResize="0"/>
          <p:nvPr/>
        </p:nvPicPr>
        <p:blipFill rotWithShape="1">
          <a:blip r:embed="rId3">
            <a:alphaModFix/>
          </a:blip>
          <a:srcRect b="0" l="0" r="0" t="0"/>
          <a:stretch/>
        </p:blipFill>
        <p:spPr>
          <a:xfrm>
            <a:off x="8" y="765971"/>
            <a:ext cx="3462867" cy="4377535"/>
          </a:xfrm>
          <a:prstGeom prst="rect">
            <a:avLst/>
          </a:prstGeom>
          <a:noFill/>
          <a:ln>
            <a:noFill/>
          </a:ln>
        </p:spPr>
      </p:pic>
      <p:sp>
        <p:nvSpPr>
          <p:cNvPr id="217" name="Google Shape;217;p22"/>
          <p:cNvSpPr txBox="1"/>
          <p:nvPr/>
        </p:nvSpPr>
        <p:spPr>
          <a:xfrm>
            <a:off x="3997775" y="765975"/>
            <a:ext cx="4680900" cy="413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sng" cap="none" strike="noStrike">
                <a:solidFill>
                  <a:schemeClr val="accent5"/>
                </a:solidFill>
                <a:latin typeface="Nunito SemiBold"/>
                <a:ea typeface="Nunito SemiBold"/>
                <a:cs typeface="Nunito SemiBold"/>
                <a:sym typeface="Nunito SemiBold"/>
              </a:rPr>
              <a:t>George Washington</a:t>
            </a:r>
            <a:r>
              <a:rPr b="0" i="0" lang="en" sz="2200" u="none" cap="none" strike="noStrike">
                <a:solidFill>
                  <a:schemeClr val="accent5"/>
                </a:solidFill>
                <a:latin typeface="Nunito SemiBold"/>
                <a:ea typeface="Nunito SemiBold"/>
                <a:cs typeface="Nunito SemiBold"/>
                <a:sym typeface="Nunito SemiBold"/>
              </a:rPr>
              <a:t> was born on February 22, 1732 in Virginia. Washington served as a general of the colonies armies during the Revolutionary War, and later became the first president of the United States.</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rPr b="0" i="0" lang="en" sz="2200" u="sng" cap="none" strike="noStrike">
                <a:solidFill>
                  <a:schemeClr val="accent5"/>
                </a:solidFill>
                <a:latin typeface="Nunito SemiBold"/>
                <a:ea typeface="Nunito SemiBold"/>
                <a:cs typeface="Nunito SemiBold"/>
                <a:sym typeface="Nunito SemiBold"/>
              </a:rPr>
              <a:t>Washington</a:t>
            </a:r>
            <a:r>
              <a:rPr b="0" i="0" lang="en" sz="2200" u="none" cap="none" strike="noStrike">
                <a:solidFill>
                  <a:schemeClr val="accent5"/>
                </a:solidFill>
                <a:latin typeface="Nunito SemiBold"/>
                <a:ea typeface="Nunito SemiBold"/>
                <a:cs typeface="Nunito SemiBold"/>
                <a:sym typeface="Nunito SemiBold"/>
              </a:rPr>
              <a:t> is known as the “</a:t>
            </a:r>
            <a:r>
              <a:rPr b="0" i="0" lang="en" sz="2200" u="sng" cap="none" strike="noStrike">
                <a:solidFill>
                  <a:schemeClr val="accent5"/>
                </a:solidFill>
                <a:latin typeface="Nunito SemiBold"/>
                <a:ea typeface="Nunito SemiBold"/>
                <a:cs typeface="Nunito SemiBold"/>
                <a:sym typeface="Nunito SemiBold"/>
              </a:rPr>
              <a:t>Father of our Country</a:t>
            </a:r>
            <a:r>
              <a:rPr b="0" i="0" lang="en" sz="2200" u="none" cap="none" strike="noStrike">
                <a:solidFill>
                  <a:schemeClr val="accent5"/>
                </a:solidFill>
                <a:latin typeface="Nunito SemiBold"/>
                <a:ea typeface="Nunito SemiBold"/>
                <a:cs typeface="Nunito SemiBold"/>
                <a:sym typeface="Nunito SemiBold"/>
              </a:rPr>
              <a:t>.” He died on December, 14, 1799, in Mount Vernon, Virginia.</a:t>
            </a:r>
            <a:endParaRPr b="0" i="0" sz="2200" u="none" cap="none" strike="noStrike">
              <a:solidFill>
                <a:schemeClr val="accent5"/>
              </a:solidFill>
              <a:latin typeface="Nunito SemiBold"/>
              <a:ea typeface="Nunito SemiBold"/>
              <a:cs typeface="Nunito SemiBold"/>
              <a:sym typeface="Nunito SemiBold"/>
            </a:endParaRPr>
          </a:p>
        </p:txBody>
      </p:sp>
      <p:sp>
        <p:nvSpPr>
          <p:cNvPr id="218" name="Google Shape;218;p22"/>
          <p:cNvSpPr txBox="1"/>
          <p:nvPr/>
        </p:nvSpPr>
        <p:spPr>
          <a:xfrm>
            <a:off x="6599950" y="4685700"/>
            <a:ext cx="25440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#10 and #11</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3"/>
          <p:cNvSpPr txBox="1"/>
          <p:nvPr>
            <p:ph type="title"/>
          </p:nvPr>
        </p:nvSpPr>
        <p:spPr>
          <a:xfrm>
            <a:off x="923100" y="1944600"/>
            <a:ext cx="7297800" cy="12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0000"/>
              <a:buNone/>
            </a:pPr>
            <a:r>
              <a:rPr lang="en" sz="6000">
                <a:solidFill>
                  <a:schemeClr val="accent3"/>
                </a:solidFill>
                <a:latin typeface="Nunito SemiBold"/>
                <a:ea typeface="Nunito SemiBold"/>
                <a:cs typeface="Nunito SemiBold"/>
                <a:sym typeface="Nunito SemiBold"/>
              </a:rPr>
              <a:t>The Constitution</a:t>
            </a:r>
            <a:endParaRPr sz="6000">
              <a:solidFill>
                <a:schemeClr val="accent3"/>
              </a:solidFill>
              <a:latin typeface="Nunito SemiBold"/>
              <a:ea typeface="Nunito SemiBold"/>
              <a:cs typeface="Nunito SemiBold"/>
              <a:sym typeface="Nunito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4"/>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The Constitutional Convention</a:t>
            </a:r>
            <a:endParaRPr b="0" i="0" sz="3000" u="none" cap="none" strike="noStrike">
              <a:solidFill>
                <a:schemeClr val="accent1"/>
              </a:solidFill>
              <a:latin typeface="Nunito SemiBold"/>
              <a:ea typeface="Nunito SemiBold"/>
              <a:cs typeface="Nunito SemiBold"/>
              <a:sym typeface="Nunito SemiBold"/>
            </a:endParaRPr>
          </a:p>
        </p:txBody>
      </p:sp>
      <p:pic>
        <p:nvPicPr>
          <p:cNvPr id="229" name="Google Shape;229;p24"/>
          <p:cNvPicPr preferRelativeResize="0"/>
          <p:nvPr/>
        </p:nvPicPr>
        <p:blipFill rotWithShape="1">
          <a:blip r:embed="rId3">
            <a:alphaModFix/>
          </a:blip>
          <a:srcRect b="0" l="0" r="0" t="0"/>
          <a:stretch/>
        </p:blipFill>
        <p:spPr>
          <a:xfrm>
            <a:off x="129975" y="1269451"/>
            <a:ext cx="4442021" cy="3331500"/>
          </a:xfrm>
          <a:prstGeom prst="rect">
            <a:avLst/>
          </a:prstGeom>
          <a:noFill/>
          <a:ln>
            <a:noFill/>
          </a:ln>
        </p:spPr>
      </p:pic>
      <p:sp>
        <p:nvSpPr>
          <p:cNvPr id="230" name="Google Shape;230;p24"/>
          <p:cNvSpPr txBox="1"/>
          <p:nvPr/>
        </p:nvSpPr>
        <p:spPr>
          <a:xfrm>
            <a:off x="4775500" y="952050"/>
            <a:ext cx="4063200" cy="364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The Constitutional Convention was held in Philadelphia between May and September of 1787. The gathering was called to address the problems of the weak central government. It was at the Constitutional Convention that the Founding Fathers wrote the Constitution.</a:t>
            </a:r>
            <a:endParaRPr b="0" i="0" sz="2200" u="none" cap="none" strike="noStrike">
              <a:solidFill>
                <a:schemeClr val="accent5"/>
              </a:solidFill>
              <a:latin typeface="Nunito SemiBold"/>
              <a:ea typeface="Nunito SemiBold"/>
              <a:cs typeface="Nunito SemiBold"/>
              <a:sym typeface="Nunito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The Constitutional Convention</a:t>
            </a:r>
            <a:endParaRPr b="0" i="0" sz="3000" u="none" cap="none" strike="noStrike">
              <a:solidFill>
                <a:schemeClr val="accent1"/>
              </a:solidFill>
              <a:latin typeface="Nunito SemiBold"/>
              <a:ea typeface="Nunito SemiBold"/>
              <a:cs typeface="Nunito SemiBold"/>
              <a:sym typeface="Nunito SemiBold"/>
            </a:endParaRPr>
          </a:p>
        </p:txBody>
      </p:sp>
      <p:pic>
        <p:nvPicPr>
          <p:cNvPr id="236" name="Google Shape;236;p25"/>
          <p:cNvPicPr preferRelativeResize="0"/>
          <p:nvPr/>
        </p:nvPicPr>
        <p:blipFill rotWithShape="1">
          <a:blip r:embed="rId3">
            <a:alphaModFix/>
          </a:blip>
          <a:srcRect b="0" l="0" r="0" t="0"/>
          <a:stretch/>
        </p:blipFill>
        <p:spPr>
          <a:xfrm>
            <a:off x="129975" y="1269451"/>
            <a:ext cx="4442021" cy="3331500"/>
          </a:xfrm>
          <a:prstGeom prst="rect">
            <a:avLst/>
          </a:prstGeom>
          <a:noFill/>
          <a:ln>
            <a:noFill/>
          </a:ln>
        </p:spPr>
      </p:pic>
      <p:sp>
        <p:nvSpPr>
          <p:cNvPr id="237" name="Google Shape;237;p25"/>
          <p:cNvSpPr txBox="1"/>
          <p:nvPr/>
        </p:nvSpPr>
        <p:spPr>
          <a:xfrm>
            <a:off x="4775500" y="952050"/>
            <a:ext cx="4063200" cy="364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The Constitutional Convention was held in Philadelphia between May and September of 1787. The gathering was called to address the problems of the weak central government. It was at the Constitutional Convention in that </a:t>
            </a:r>
            <a:r>
              <a:rPr b="0" i="0" lang="en" sz="2200" u="sng" cap="none" strike="noStrike">
                <a:solidFill>
                  <a:schemeClr val="accent5"/>
                </a:solidFill>
                <a:latin typeface="Nunito SemiBold"/>
                <a:ea typeface="Nunito SemiBold"/>
                <a:cs typeface="Nunito SemiBold"/>
                <a:sym typeface="Nunito SemiBold"/>
              </a:rPr>
              <a:t>the Founding Fathers wrote the Constitution</a:t>
            </a:r>
            <a:r>
              <a:rPr b="0" i="0" lang="en" sz="2200" u="none" cap="none" strike="noStrike">
                <a:solidFill>
                  <a:schemeClr val="accent5"/>
                </a:solidFill>
                <a:latin typeface="Nunito SemiBold"/>
                <a:ea typeface="Nunito SemiBold"/>
                <a:cs typeface="Nunito SemiBold"/>
                <a:sym typeface="Nunito SemiBold"/>
              </a:rPr>
              <a:t>.</a:t>
            </a:r>
            <a:endParaRPr b="0" i="0" sz="2200" u="none" cap="none" strike="noStrike">
              <a:solidFill>
                <a:schemeClr val="accent5"/>
              </a:solidFill>
              <a:latin typeface="Nunito SemiBold"/>
              <a:ea typeface="Nunito SemiBold"/>
              <a:cs typeface="Nunito SemiBold"/>
              <a:sym typeface="Nunito SemiBold"/>
            </a:endParaRPr>
          </a:p>
        </p:txBody>
      </p:sp>
      <p:sp>
        <p:nvSpPr>
          <p:cNvPr id="238" name="Google Shape;238;p25"/>
          <p:cNvSpPr txBox="1"/>
          <p:nvPr/>
        </p:nvSpPr>
        <p:spPr>
          <a:xfrm>
            <a:off x="6599950" y="4685700"/>
            <a:ext cx="25440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#12</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6"/>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The Constitution</a:t>
            </a:r>
            <a:endParaRPr b="0" i="0" sz="3000" u="none" cap="none" strike="noStrike">
              <a:solidFill>
                <a:schemeClr val="accent1"/>
              </a:solidFill>
              <a:latin typeface="Nunito SemiBold"/>
              <a:ea typeface="Nunito SemiBold"/>
              <a:cs typeface="Nunito SemiBold"/>
              <a:sym typeface="Nunito SemiBold"/>
            </a:endParaRPr>
          </a:p>
        </p:txBody>
      </p:sp>
      <p:pic>
        <p:nvPicPr>
          <p:cNvPr id="244" name="Google Shape;244;p26"/>
          <p:cNvPicPr preferRelativeResize="0"/>
          <p:nvPr/>
        </p:nvPicPr>
        <p:blipFill rotWithShape="1">
          <a:blip r:embed="rId3">
            <a:alphaModFix/>
          </a:blip>
          <a:srcRect b="0" l="0" r="0" t="0"/>
          <a:stretch/>
        </p:blipFill>
        <p:spPr>
          <a:xfrm>
            <a:off x="3374586" y="1122534"/>
            <a:ext cx="5695994" cy="3218237"/>
          </a:xfrm>
          <a:prstGeom prst="rect">
            <a:avLst/>
          </a:prstGeom>
          <a:noFill/>
          <a:ln>
            <a:noFill/>
          </a:ln>
        </p:spPr>
      </p:pic>
      <p:sp>
        <p:nvSpPr>
          <p:cNvPr id="245" name="Google Shape;245;p26"/>
          <p:cNvSpPr txBox="1"/>
          <p:nvPr/>
        </p:nvSpPr>
        <p:spPr>
          <a:xfrm>
            <a:off x="87225" y="452250"/>
            <a:ext cx="3169200" cy="434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accent5"/>
                </a:solidFill>
                <a:latin typeface="Nunito SemiBold"/>
                <a:ea typeface="Nunito SemiBold"/>
                <a:cs typeface="Nunito SemiBold"/>
                <a:sym typeface="Nunito SemiBold"/>
              </a:rPr>
              <a:t>The Constitution was written in 1787, and is the governing body of the United States. It sets up the government. All laws made in the United States must follow the Constitution.</a:t>
            </a:r>
            <a:endParaRPr b="0" i="0" sz="21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accent5"/>
                </a:solidFill>
                <a:latin typeface="Nunito SemiBold"/>
                <a:ea typeface="Nunito SemiBold"/>
                <a:cs typeface="Nunito SemiBold"/>
                <a:sym typeface="Nunito SemiBold"/>
              </a:rPr>
              <a:t>For this reason, the Constitution is known as the “supreme law of the land.”</a:t>
            </a:r>
            <a:endParaRPr b="0" i="0" sz="2100" u="none" cap="none" strike="noStrike">
              <a:solidFill>
                <a:schemeClr val="accent5"/>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1000"/>
                                        <p:tgtEl>
                                          <p:spTgt spid="2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Effect filter="fade" transition="in">
                                      <p:cBhvr>
                                        <p:cTn dur="1000"/>
                                        <p:tgtEl>
                                          <p:spTgt spid="2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animEffect filter="fade" transition="in">
                                      <p:cBhvr>
                                        <p:cTn dur="1000"/>
                                        <p:tgtEl>
                                          <p:spTgt spid="24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7"/>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The Constitution</a:t>
            </a:r>
            <a:endParaRPr b="0" i="0" sz="3000" u="none" cap="none" strike="noStrike">
              <a:solidFill>
                <a:schemeClr val="accent1"/>
              </a:solidFill>
              <a:latin typeface="Nunito SemiBold"/>
              <a:ea typeface="Nunito SemiBold"/>
              <a:cs typeface="Nunito SemiBold"/>
              <a:sym typeface="Nunito SemiBold"/>
            </a:endParaRPr>
          </a:p>
        </p:txBody>
      </p:sp>
      <p:pic>
        <p:nvPicPr>
          <p:cNvPr id="251" name="Google Shape;251;p27"/>
          <p:cNvPicPr preferRelativeResize="0"/>
          <p:nvPr/>
        </p:nvPicPr>
        <p:blipFill rotWithShape="1">
          <a:blip r:embed="rId3">
            <a:alphaModFix/>
          </a:blip>
          <a:srcRect b="0" l="0" r="0" t="0"/>
          <a:stretch/>
        </p:blipFill>
        <p:spPr>
          <a:xfrm>
            <a:off x="3374586" y="1122534"/>
            <a:ext cx="5695994" cy="3218237"/>
          </a:xfrm>
          <a:prstGeom prst="rect">
            <a:avLst/>
          </a:prstGeom>
          <a:noFill/>
          <a:ln>
            <a:noFill/>
          </a:ln>
        </p:spPr>
      </p:pic>
      <p:sp>
        <p:nvSpPr>
          <p:cNvPr id="252" name="Google Shape;252;p27"/>
          <p:cNvSpPr txBox="1"/>
          <p:nvPr/>
        </p:nvSpPr>
        <p:spPr>
          <a:xfrm>
            <a:off x="5407900" y="4685700"/>
            <a:ext cx="37359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#13, #14, #15, and #16</a:t>
            </a:r>
            <a:endParaRPr b="0" i="0" sz="1800" u="none" cap="none" strike="noStrike">
              <a:solidFill>
                <a:schemeClr val="accent1"/>
              </a:solidFill>
              <a:latin typeface="Nunito SemiBold"/>
              <a:ea typeface="Nunito SemiBold"/>
              <a:cs typeface="Nunito SemiBold"/>
              <a:sym typeface="Nunito SemiBold"/>
            </a:endParaRPr>
          </a:p>
        </p:txBody>
      </p:sp>
      <p:sp>
        <p:nvSpPr>
          <p:cNvPr id="253" name="Google Shape;253;p27"/>
          <p:cNvSpPr/>
          <p:nvPr/>
        </p:nvSpPr>
        <p:spPr>
          <a:xfrm>
            <a:off x="3281850" y="1046675"/>
            <a:ext cx="2580300" cy="857700"/>
          </a:xfrm>
          <a:prstGeom prst="ellipse">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7"/>
          <p:cNvSpPr txBox="1"/>
          <p:nvPr/>
        </p:nvSpPr>
        <p:spPr>
          <a:xfrm>
            <a:off x="87225" y="452250"/>
            <a:ext cx="3169200" cy="434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accent5"/>
                </a:solidFill>
                <a:latin typeface="Nunito SemiBold"/>
                <a:ea typeface="Nunito SemiBold"/>
                <a:cs typeface="Nunito SemiBold"/>
                <a:sym typeface="Nunito SemiBold"/>
              </a:rPr>
              <a:t>The Constitution was written in </a:t>
            </a:r>
            <a:r>
              <a:rPr b="0" i="0" lang="en" sz="2100" u="sng" cap="none" strike="noStrike">
                <a:solidFill>
                  <a:schemeClr val="accent5"/>
                </a:solidFill>
                <a:latin typeface="Nunito SemiBold"/>
                <a:ea typeface="Nunito SemiBold"/>
                <a:cs typeface="Nunito SemiBold"/>
                <a:sym typeface="Nunito SemiBold"/>
              </a:rPr>
              <a:t>1787</a:t>
            </a:r>
            <a:r>
              <a:rPr b="0" i="0" lang="en" sz="2100" u="none" cap="none" strike="noStrike">
                <a:solidFill>
                  <a:schemeClr val="accent5"/>
                </a:solidFill>
                <a:latin typeface="Nunito SemiBold"/>
                <a:ea typeface="Nunito SemiBold"/>
                <a:cs typeface="Nunito SemiBold"/>
                <a:sym typeface="Nunito SemiBold"/>
              </a:rPr>
              <a:t>, and is the governing body of the United States. It </a:t>
            </a:r>
            <a:r>
              <a:rPr b="0" i="0" lang="en" sz="2100" u="sng" cap="none" strike="noStrike">
                <a:solidFill>
                  <a:schemeClr val="accent5"/>
                </a:solidFill>
                <a:latin typeface="Nunito SemiBold"/>
                <a:ea typeface="Nunito SemiBold"/>
                <a:cs typeface="Nunito SemiBold"/>
                <a:sym typeface="Nunito SemiBold"/>
              </a:rPr>
              <a:t>sets up the government</a:t>
            </a:r>
            <a:r>
              <a:rPr b="0" i="0" lang="en" sz="2100" u="none" cap="none" strike="noStrike">
                <a:solidFill>
                  <a:schemeClr val="accent5"/>
                </a:solidFill>
                <a:latin typeface="Nunito SemiBold"/>
                <a:ea typeface="Nunito SemiBold"/>
                <a:cs typeface="Nunito SemiBold"/>
                <a:sym typeface="Nunito SemiBold"/>
              </a:rPr>
              <a:t>. All laws made in the United States must follow the Constitution.</a:t>
            </a:r>
            <a:endParaRPr b="0" i="0" sz="21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accent5"/>
                </a:solidFill>
                <a:latin typeface="Nunito SemiBold"/>
                <a:ea typeface="Nunito SemiBold"/>
                <a:cs typeface="Nunito SemiBold"/>
                <a:sym typeface="Nunito SemiBold"/>
              </a:rPr>
              <a:t>For this reason, </a:t>
            </a:r>
            <a:r>
              <a:rPr b="0" i="0" lang="en" sz="2100" u="sng" cap="none" strike="noStrike">
                <a:solidFill>
                  <a:schemeClr val="accent5"/>
                </a:solidFill>
                <a:latin typeface="Nunito SemiBold"/>
                <a:ea typeface="Nunito SemiBold"/>
                <a:cs typeface="Nunito SemiBold"/>
                <a:sym typeface="Nunito SemiBold"/>
              </a:rPr>
              <a:t>the Constitution</a:t>
            </a:r>
            <a:r>
              <a:rPr b="0" i="0" lang="en" sz="2100" u="none" cap="none" strike="noStrike">
                <a:solidFill>
                  <a:schemeClr val="accent5"/>
                </a:solidFill>
                <a:latin typeface="Nunito SemiBold"/>
                <a:ea typeface="Nunito SemiBold"/>
                <a:cs typeface="Nunito SemiBold"/>
                <a:sym typeface="Nunito SemiBold"/>
              </a:rPr>
              <a:t> is known as the “supreme law of the land.”</a:t>
            </a:r>
            <a:endParaRPr b="0" i="0" sz="2100" u="none" cap="none" strike="noStrike">
              <a:solidFill>
                <a:schemeClr val="accent5"/>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8"/>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The Federalist Papers - 1787</a:t>
            </a:r>
            <a:endParaRPr b="0" i="0" sz="3000" u="none" cap="none" strike="noStrike">
              <a:solidFill>
                <a:schemeClr val="accent1"/>
              </a:solidFill>
              <a:latin typeface="Nunito SemiBold"/>
              <a:ea typeface="Nunito SemiBold"/>
              <a:cs typeface="Nunito SemiBold"/>
              <a:sym typeface="Nunito SemiBold"/>
            </a:endParaRPr>
          </a:p>
        </p:txBody>
      </p:sp>
      <p:pic>
        <p:nvPicPr>
          <p:cNvPr id="260" name="Google Shape;260;p28"/>
          <p:cNvPicPr preferRelativeResize="0"/>
          <p:nvPr/>
        </p:nvPicPr>
        <p:blipFill rotWithShape="1">
          <a:blip r:embed="rId3">
            <a:alphaModFix/>
          </a:blip>
          <a:srcRect b="0" l="0" r="0" t="0"/>
          <a:stretch/>
        </p:blipFill>
        <p:spPr>
          <a:xfrm>
            <a:off x="196251" y="1118675"/>
            <a:ext cx="3510800" cy="3510800"/>
          </a:xfrm>
          <a:prstGeom prst="rect">
            <a:avLst/>
          </a:prstGeom>
          <a:noFill/>
          <a:ln>
            <a:noFill/>
          </a:ln>
        </p:spPr>
      </p:pic>
      <p:sp>
        <p:nvSpPr>
          <p:cNvPr id="261" name="Google Shape;261;p28"/>
          <p:cNvSpPr txBox="1"/>
          <p:nvPr/>
        </p:nvSpPr>
        <p:spPr>
          <a:xfrm>
            <a:off x="4099525" y="1227675"/>
            <a:ext cx="4768200" cy="329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The Federalist Papers are a series of 85 essays arguing in support of the Constitution.</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The authors were Alexander Hamilton, James Madison, and John Jay. The three men collective wrote under the name of Publius.</a:t>
            </a:r>
            <a:endParaRPr b="0" i="0" sz="2200" u="none" cap="none" strike="noStrike">
              <a:solidFill>
                <a:schemeClr val="accent5"/>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Effect filter="fade" transition="in">
                                      <p:cBhvr>
                                        <p:cTn dur="1000"/>
                                        <p:tgtEl>
                                          <p:spTgt spid="2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animEffect filter="fade" transition="in">
                                      <p:cBhvr>
                                        <p:cTn dur="1000"/>
                                        <p:tgtEl>
                                          <p:spTgt spid="2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animEffect filter="fade" transition="in">
                                      <p:cBhvr>
                                        <p:cTn dur="1000"/>
                                        <p:tgtEl>
                                          <p:spTgt spid="26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9"/>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The Federalist Papers - 1787</a:t>
            </a:r>
            <a:endParaRPr b="0" i="0" sz="3000" u="none" cap="none" strike="noStrike">
              <a:solidFill>
                <a:schemeClr val="accent1"/>
              </a:solidFill>
              <a:latin typeface="Nunito SemiBold"/>
              <a:ea typeface="Nunito SemiBold"/>
              <a:cs typeface="Nunito SemiBold"/>
              <a:sym typeface="Nunito SemiBold"/>
            </a:endParaRPr>
          </a:p>
        </p:txBody>
      </p:sp>
      <p:pic>
        <p:nvPicPr>
          <p:cNvPr id="267" name="Google Shape;267;p29"/>
          <p:cNvPicPr preferRelativeResize="0"/>
          <p:nvPr/>
        </p:nvPicPr>
        <p:blipFill rotWithShape="1">
          <a:blip r:embed="rId3">
            <a:alphaModFix/>
          </a:blip>
          <a:srcRect b="0" l="0" r="0" t="0"/>
          <a:stretch/>
        </p:blipFill>
        <p:spPr>
          <a:xfrm>
            <a:off x="196251" y="1118675"/>
            <a:ext cx="3510800" cy="3510800"/>
          </a:xfrm>
          <a:prstGeom prst="rect">
            <a:avLst/>
          </a:prstGeom>
          <a:noFill/>
          <a:ln>
            <a:noFill/>
          </a:ln>
        </p:spPr>
      </p:pic>
      <p:sp>
        <p:nvSpPr>
          <p:cNvPr id="268" name="Google Shape;268;p29"/>
          <p:cNvSpPr txBox="1"/>
          <p:nvPr/>
        </p:nvSpPr>
        <p:spPr>
          <a:xfrm>
            <a:off x="4099525" y="1227675"/>
            <a:ext cx="4768200" cy="329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The Federalist Papers are a series of 85 essays </a:t>
            </a:r>
            <a:r>
              <a:rPr b="0" i="0" lang="en" sz="2200" u="sng" cap="none" strike="noStrike">
                <a:solidFill>
                  <a:schemeClr val="accent5"/>
                </a:solidFill>
                <a:latin typeface="Nunito SemiBold"/>
                <a:ea typeface="Nunito SemiBold"/>
                <a:cs typeface="Nunito SemiBold"/>
                <a:sym typeface="Nunito SemiBold"/>
              </a:rPr>
              <a:t>arguing in support of the Constitution</a:t>
            </a:r>
            <a:r>
              <a:rPr b="0" i="0" lang="en" sz="2200" u="none" cap="none" strike="noStrike">
                <a:solidFill>
                  <a:schemeClr val="accent5"/>
                </a:solidFill>
                <a:latin typeface="Nunito SemiBold"/>
                <a:ea typeface="Nunito SemiBold"/>
                <a:cs typeface="Nunito SemiBold"/>
                <a:sym typeface="Nunito SemiBold"/>
              </a:rPr>
              <a:t>.</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The authors were </a:t>
            </a:r>
            <a:r>
              <a:rPr b="0" i="0" lang="en" sz="2200" u="sng" cap="none" strike="noStrike">
                <a:solidFill>
                  <a:schemeClr val="accent5"/>
                </a:solidFill>
                <a:latin typeface="Nunito SemiBold"/>
                <a:ea typeface="Nunito SemiBold"/>
                <a:cs typeface="Nunito SemiBold"/>
                <a:sym typeface="Nunito SemiBold"/>
              </a:rPr>
              <a:t>Alexander Hamilton</a:t>
            </a:r>
            <a:r>
              <a:rPr b="0" i="0" lang="en" sz="2200" u="none" cap="none" strike="noStrike">
                <a:solidFill>
                  <a:schemeClr val="accent5"/>
                </a:solidFill>
                <a:latin typeface="Nunito SemiBold"/>
                <a:ea typeface="Nunito SemiBold"/>
                <a:cs typeface="Nunito SemiBold"/>
                <a:sym typeface="Nunito SemiBold"/>
              </a:rPr>
              <a:t>, </a:t>
            </a:r>
            <a:r>
              <a:rPr b="0" i="0" lang="en" sz="2200" u="sng" cap="none" strike="noStrike">
                <a:solidFill>
                  <a:schemeClr val="accent5"/>
                </a:solidFill>
                <a:latin typeface="Nunito SemiBold"/>
                <a:ea typeface="Nunito SemiBold"/>
                <a:cs typeface="Nunito SemiBold"/>
                <a:sym typeface="Nunito SemiBold"/>
              </a:rPr>
              <a:t>James Madison</a:t>
            </a:r>
            <a:r>
              <a:rPr b="0" i="0" lang="en" sz="2200" u="none" cap="none" strike="noStrike">
                <a:solidFill>
                  <a:schemeClr val="accent5"/>
                </a:solidFill>
                <a:latin typeface="Nunito SemiBold"/>
                <a:ea typeface="Nunito SemiBold"/>
                <a:cs typeface="Nunito SemiBold"/>
                <a:sym typeface="Nunito SemiBold"/>
              </a:rPr>
              <a:t>, and </a:t>
            </a:r>
            <a:r>
              <a:rPr b="0" i="0" lang="en" sz="2200" u="sng" cap="none" strike="noStrike">
                <a:solidFill>
                  <a:schemeClr val="accent5"/>
                </a:solidFill>
                <a:latin typeface="Nunito SemiBold"/>
                <a:ea typeface="Nunito SemiBold"/>
                <a:cs typeface="Nunito SemiBold"/>
                <a:sym typeface="Nunito SemiBold"/>
              </a:rPr>
              <a:t>John Jay</a:t>
            </a:r>
            <a:r>
              <a:rPr b="0" i="0" lang="en" sz="2200" u="none" cap="none" strike="noStrike">
                <a:solidFill>
                  <a:schemeClr val="accent5"/>
                </a:solidFill>
                <a:latin typeface="Nunito SemiBold"/>
                <a:ea typeface="Nunito SemiBold"/>
                <a:cs typeface="Nunito SemiBold"/>
                <a:sym typeface="Nunito SemiBold"/>
              </a:rPr>
              <a:t>. The three men collective wrote under the name of </a:t>
            </a:r>
            <a:r>
              <a:rPr b="0" i="0" lang="en" sz="2200" u="sng" cap="none" strike="noStrike">
                <a:solidFill>
                  <a:schemeClr val="accent5"/>
                </a:solidFill>
                <a:latin typeface="Nunito SemiBold"/>
                <a:ea typeface="Nunito SemiBold"/>
                <a:cs typeface="Nunito SemiBold"/>
                <a:sym typeface="Nunito SemiBold"/>
              </a:rPr>
              <a:t>Publius</a:t>
            </a:r>
            <a:r>
              <a:rPr b="0" i="0" lang="en" sz="2200" u="none" cap="none" strike="noStrike">
                <a:solidFill>
                  <a:schemeClr val="accent5"/>
                </a:solidFill>
                <a:latin typeface="Nunito SemiBold"/>
                <a:ea typeface="Nunito SemiBold"/>
                <a:cs typeface="Nunito SemiBold"/>
                <a:sym typeface="Nunito SemiBold"/>
              </a:rPr>
              <a:t>.</a:t>
            </a:r>
            <a:endParaRPr b="0" i="0" sz="2200" u="none" cap="none" strike="noStrike">
              <a:solidFill>
                <a:schemeClr val="accent5"/>
              </a:solidFill>
              <a:latin typeface="Nunito SemiBold"/>
              <a:ea typeface="Nunito SemiBold"/>
              <a:cs typeface="Nunito SemiBold"/>
              <a:sym typeface="Nunito SemiBold"/>
            </a:endParaRPr>
          </a:p>
        </p:txBody>
      </p:sp>
      <p:sp>
        <p:nvSpPr>
          <p:cNvPr id="269" name="Google Shape;269;p29"/>
          <p:cNvSpPr txBox="1"/>
          <p:nvPr/>
        </p:nvSpPr>
        <p:spPr>
          <a:xfrm>
            <a:off x="5407900" y="4685700"/>
            <a:ext cx="37359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#17 and #18</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type="title"/>
          </p:nvPr>
        </p:nvSpPr>
        <p:spPr>
          <a:xfrm>
            <a:off x="923100" y="1949400"/>
            <a:ext cx="7297800" cy="1244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0000"/>
              <a:buNone/>
            </a:pPr>
            <a:r>
              <a:rPr lang="en" sz="6000">
                <a:solidFill>
                  <a:schemeClr val="accent3"/>
                </a:solidFill>
                <a:latin typeface="Nunito SemiBold"/>
                <a:ea typeface="Nunito SemiBold"/>
                <a:cs typeface="Nunito SemiBold"/>
                <a:sym typeface="Nunito SemiBold"/>
              </a:rPr>
              <a:t>Native Americans</a:t>
            </a:r>
            <a:endParaRPr sz="6000">
              <a:solidFill>
                <a:schemeClr val="accent3"/>
              </a:solidFill>
              <a:latin typeface="Nunito SemiBold"/>
              <a:ea typeface="Nunito SemiBold"/>
              <a:cs typeface="Nunito SemiBold"/>
              <a:sym typeface="Nunito SemiBo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0"/>
          <p:cNvSpPr txBox="1"/>
          <p:nvPr>
            <p:ph type="title"/>
          </p:nvPr>
        </p:nvSpPr>
        <p:spPr>
          <a:xfrm>
            <a:off x="923100" y="1944600"/>
            <a:ext cx="7297800" cy="12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0000"/>
              <a:buNone/>
            </a:pPr>
            <a:r>
              <a:rPr lang="en" sz="6000">
                <a:solidFill>
                  <a:schemeClr val="accent3"/>
                </a:solidFill>
                <a:latin typeface="Nunito SemiBold"/>
                <a:ea typeface="Nunito SemiBold"/>
                <a:cs typeface="Nunito SemiBold"/>
                <a:sym typeface="Nunito SemiBold"/>
              </a:rPr>
              <a:t>Benjamin Franklin</a:t>
            </a:r>
            <a:endParaRPr sz="6000">
              <a:solidFill>
                <a:schemeClr val="accent3"/>
              </a:solidFill>
              <a:latin typeface="Nunito SemiBold"/>
              <a:ea typeface="Nunito SemiBold"/>
              <a:cs typeface="Nunito SemiBold"/>
              <a:sym typeface="Nunito SemiBo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1"/>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Benjamin Franklin</a:t>
            </a:r>
            <a:endParaRPr b="0" i="0" sz="3000" u="none" cap="none" strike="noStrike">
              <a:solidFill>
                <a:schemeClr val="accent1"/>
              </a:solidFill>
              <a:latin typeface="Nunito SemiBold"/>
              <a:ea typeface="Nunito SemiBold"/>
              <a:cs typeface="Nunito SemiBold"/>
              <a:sym typeface="Nunito SemiBold"/>
            </a:endParaRPr>
          </a:p>
        </p:txBody>
      </p:sp>
      <p:pic>
        <p:nvPicPr>
          <p:cNvPr id="280" name="Google Shape;280;p31"/>
          <p:cNvPicPr preferRelativeResize="0"/>
          <p:nvPr/>
        </p:nvPicPr>
        <p:blipFill rotWithShape="1">
          <a:blip r:embed="rId3">
            <a:alphaModFix/>
          </a:blip>
          <a:srcRect b="0" l="0" r="0" t="0"/>
          <a:stretch/>
        </p:blipFill>
        <p:spPr>
          <a:xfrm>
            <a:off x="259400" y="1359800"/>
            <a:ext cx="3586976" cy="2690250"/>
          </a:xfrm>
          <a:prstGeom prst="rect">
            <a:avLst/>
          </a:prstGeom>
          <a:noFill/>
          <a:ln>
            <a:noFill/>
          </a:ln>
        </p:spPr>
      </p:pic>
      <p:sp>
        <p:nvSpPr>
          <p:cNvPr id="281" name="Google Shape;281;p31"/>
          <p:cNvSpPr txBox="1"/>
          <p:nvPr/>
        </p:nvSpPr>
        <p:spPr>
          <a:xfrm>
            <a:off x="4128575" y="1058525"/>
            <a:ext cx="4768200" cy="346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Benjamin Franklin was born on January 17, 1706 and died April 17, 1790. He was one of the Founding Fathers of the United States.</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Benjamin Franklin is also famous for:</a:t>
            </a:r>
            <a:endParaRPr b="0" i="0" sz="2200" u="none" cap="none" strike="noStrike">
              <a:solidFill>
                <a:schemeClr val="accent5"/>
              </a:solidFill>
              <a:latin typeface="Nunito SemiBold"/>
              <a:ea typeface="Nunito SemiBold"/>
              <a:cs typeface="Nunito SemiBold"/>
              <a:sym typeface="Nunito SemiBold"/>
            </a:endParaRPr>
          </a:p>
          <a:p>
            <a:pPr indent="-368300" lvl="0" marL="457200" marR="0" rtl="0" algn="l">
              <a:lnSpc>
                <a:spcPct val="100000"/>
              </a:lnSpc>
              <a:spcBef>
                <a:spcPts val="0"/>
              </a:spcBef>
              <a:spcAft>
                <a:spcPts val="0"/>
              </a:spcAft>
              <a:buClr>
                <a:schemeClr val="accent5"/>
              </a:buClr>
              <a:buSzPts val="2200"/>
              <a:buFont typeface="Nunito SemiBold"/>
              <a:buChar char="●"/>
            </a:pPr>
            <a:r>
              <a:rPr b="0" i="0" lang="en" sz="2200" u="none" cap="none" strike="noStrike">
                <a:solidFill>
                  <a:schemeClr val="accent5"/>
                </a:solidFill>
                <a:latin typeface="Nunito SemiBold"/>
                <a:ea typeface="Nunito SemiBold"/>
                <a:cs typeface="Nunito SemiBold"/>
                <a:sym typeface="Nunito SemiBold"/>
              </a:rPr>
              <a:t>Being a U.S. Diplomat</a:t>
            </a:r>
            <a:endParaRPr b="0" i="0" sz="2200" u="none" cap="none" strike="noStrike">
              <a:solidFill>
                <a:schemeClr val="accent5"/>
              </a:solidFill>
              <a:latin typeface="Nunito SemiBold"/>
              <a:ea typeface="Nunito SemiBold"/>
              <a:cs typeface="Nunito SemiBold"/>
              <a:sym typeface="Nunito SemiBold"/>
            </a:endParaRPr>
          </a:p>
          <a:p>
            <a:pPr indent="-368300" lvl="0" marL="457200" marR="0" rtl="0" algn="l">
              <a:lnSpc>
                <a:spcPct val="100000"/>
              </a:lnSpc>
              <a:spcBef>
                <a:spcPts val="0"/>
              </a:spcBef>
              <a:spcAft>
                <a:spcPts val="0"/>
              </a:spcAft>
              <a:buClr>
                <a:schemeClr val="accent5"/>
              </a:buClr>
              <a:buSzPts val="2200"/>
              <a:buFont typeface="Nunito SemiBold"/>
              <a:buChar char="●"/>
            </a:pPr>
            <a:r>
              <a:rPr b="0" i="0" lang="en" sz="2200" u="none" cap="none" strike="noStrike">
                <a:solidFill>
                  <a:schemeClr val="accent5"/>
                </a:solidFill>
                <a:latin typeface="Nunito SemiBold"/>
                <a:ea typeface="Nunito SemiBold"/>
                <a:cs typeface="Nunito SemiBold"/>
                <a:sym typeface="Nunito SemiBold"/>
              </a:rPr>
              <a:t>Serving as the first Postmaster</a:t>
            </a:r>
            <a:endParaRPr b="0" i="0" sz="2200" u="none" cap="none" strike="noStrike">
              <a:solidFill>
                <a:schemeClr val="accent5"/>
              </a:solidFill>
              <a:latin typeface="Nunito SemiBold"/>
              <a:ea typeface="Nunito SemiBold"/>
              <a:cs typeface="Nunito SemiBold"/>
              <a:sym typeface="Nunito SemiBold"/>
            </a:endParaRPr>
          </a:p>
          <a:p>
            <a:pPr indent="-368300" lvl="0" marL="457200" marR="0" rtl="0" algn="l">
              <a:lnSpc>
                <a:spcPct val="100000"/>
              </a:lnSpc>
              <a:spcBef>
                <a:spcPts val="0"/>
              </a:spcBef>
              <a:spcAft>
                <a:spcPts val="0"/>
              </a:spcAft>
              <a:buClr>
                <a:schemeClr val="accent5"/>
              </a:buClr>
              <a:buSzPts val="2200"/>
              <a:buFont typeface="Nunito SemiBold"/>
              <a:buChar char="●"/>
            </a:pPr>
            <a:r>
              <a:rPr b="0" i="0" lang="en" sz="2200" u="none" cap="none" strike="noStrike">
                <a:solidFill>
                  <a:schemeClr val="accent5"/>
                </a:solidFill>
                <a:latin typeface="Nunito SemiBold"/>
                <a:ea typeface="Nunito SemiBold"/>
                <a:cs typeface="Nunito SemiBold"/>
                <a:sym typeface="Nunito SemiBold"/>
              </a:rPr>
              <a:t>Starting the first free libraries</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5"/>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animEffect filter="fade" transition="in">
                                      <p:cBhvr>
                                        <p:cTn dur="1000"/>
                                        <p:tgtEl>
                                          <p:spTgt spid="2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animEffect filter="fade" transition="in">
                                      <p:cBhvr>
                                        <p:cTn dur="1000"/>
                                        <p:tgtEl>
                                          <p:spTgt spid="2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2" st="2"/>
                                            </p:txEl>
                                          </p:spTgt>
                                        </p:tgtEl>
                                        <p:attrNameLst>
                                          <p:attrName>style.visibility</p:attrName>
                                        </p:attrNameLst>
                                      </p:cBhvr>
                                      <p:to>
                                        <p:strVal val="visible"/>
                                      </p:to>
                                    </p:set>
                                    <p:animEffect filter="fade" transition="in">
                                      <p:cBhvr>
                                        <p:cTn dur="1000"/>
                                        <p:tgtEl>
                                          <p:spTgt spid="2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3" st="3"/>
                                            </p:txEl>
                                          </p:spTgt>
                                        </p:tgtEl>
                                        <p:attrNameLst>
                                          <p:attrName>style.visibility</p:attrName>
                                        </p:attrNameLst>
                                      </p:cBhvr>
                                      <p:to>
                                        <p:strVal val="visible"/>
                                      </p:to>
                                    </p:set>
                                    <p:animEffect filter="fade" transition="in">
                                      <p:cBhvr>
                                        <p:cTn dur="1000"/>
                                        <p:tgtEl>
                                          <p:spTgt spid="2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4" st="4"/>
                                            </p:txEl>
                                          </p:spTgt>
                                        </p:tgtEl>
                                        <p:attrNameLst>
                                          <p:attrName>style.visibility</p:attrName>
                                        </p:attrNameLst>
                                      </p:cBhvr>
                                      <p:to>
                                        <p:strVal val="visible"/>
                                      </p:to>
                                    </p:set>
                                    <p:animEffect filter="fade" transition="in">
                                      <p:cBhvr>
                                        <p:cTn dur="1000"/>
                                        <p:tgtEl>
                                          <p:spTgt spid="2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5" st="5"/>
                                            </p:txEl>
                                          </p:spTgt>
                                        </p:tgtEl>
                                        <p:attrNameLst>
                                          <p:attrName>style.visibility</p:attrName>
                                        </p:attrNameLst>
                                      </p:cBhvr>
                                      <p:to>
                                        <p:strVal val="visible"/>
                                      </p:to>
                                    </p:set>
                                    <p:animEffect filter="fade" transition="in">
                                      <p:cBhvr>
                                        <p:cTn dur="1000"/>
                                        <p:tgtEl>
                                          <p:spTgt spid="28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6" st="6"/>
                                            </p:txEl>
                                          </p:spTgt>
                                        </p:tgtEl>
                                        <p:attrNameLst>
                                          <p:attrName>style.visibility</p:attrName>
                                        </p:attrNameLst>
                                      </p:cBhvr>
                                      <p:to>
                                        <p:strVal val="visible"/>
                                      </p:to>
                                    </p:set>
                                    <p:animEffect filter="fade" transition="in">
                                      <p:cBhvr>
                                        <p:cTn dur="1000"/>
                                        <p:tgtEl>
                                          <p:spTgt spid="28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7" st="7"/>
                                            </p:txEl>
                                          </p:spTgt>
                                        </p:tgtEl>
                                        <p:attrNameLst>
                                          <p:attrName>style.visibility</p:attrName>
                                        </p:attrNameLst>
                                      </p:cBhvr>
                                      <p:to>
                                        <p:strVal val="visible"/>
                                      </p:to>
                                    </p:set>
                                    <p:animEffect filter="fade" transition="in">
                                      <p:cBhvr>
                                        <p:cTn dur="1000"/>
                                        <p:tgtEl>
                                          <p:spTgt spid="28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2"/>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Benjamin Franklin</a:t>
            </a:r>
            <a:endParaRPr b="0" i="0" sz="3000" u="none" cap="none" strike="noStrike">
              <a:solidFill>
                <a:schemeClr val="accent1"/>
              </a:solidFill>
              <a:latin typeface="Nunito SemiBold"/>
              <a:ea typeface="Nunito SemiBold"/>
              <a:cs typeface="Nunito SemiBold"/>
              <a:sym typeface="Nunito SemiBold"/>
            </a:endParaRPr>
          </a:p>
        </p:txBody>
      </p:sp>
      <p:pic>
        <p:nvPicPr>
          <p:cNvPr id="287" name="Google Shape;287;p32"/>
          <p:cNvPicPr preferRelativeResize="0"/>
          <p:nvPr/>
        </p:nvPicPr>
        <p:blipFill rotWithShape="1">
          <a:blip r:embed="rId3">
            <a:alphaModFix/>
          </a:blip>
          <a:srcRect b="0" l="0" r="0" t="0"/>
          <a:stretch/>
        </p:blipFill>
        <p:spPr>
          <a:xfrm>
            <a:off x="259400" y="1359800"/>
            <a:ext cx="3586976" cy="2690250"/>
          </a:xfrm>
          <a:prstGeom prst="rect">
            <a:avLst/>
          </a:prstGeom>
          <a:noFill/>
          <a:ln>
            <a:noFill/>
          </a:ln>
        </p:spPr>
      </p:pic>
      <p:sp>
        <p:nvSpPr>
          <p:cNvPr id="288" name="Google Shape;288;p32"/>
          <p:cNvSpPr txBox="1"/>
          <p:nvPr/>
        </p:nvSpPr>
        <p:spPr>
          <a:xfrm>
            <a:off x="4128575" y="1058525"/>
            <a:ext cx="4768200" cy="362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Benjamin Franklin was born on January 17, 1706 and died April 17, 1790. He was one of the </a:t>
            </a:r>
            <a:r>
              <a:rPr b="0" i="0" lang="en" sz="2200" u="sng" cap="none" strike="noStrike">
                <a:solidFill>
                  <a:schemeClr val="accent5"/>
                </a:solidFill>
                <a:latin typeface="Nunito SemiBold"/>
                <a:ea typeface="Nunito SemiBold"/>
                <a:cs typeface="Nunito SemiBold"/>
                <a:sym typeface="Nunito SemiBold"/>
              </a:rPr>
              <a:t>Founding Fathers</a:t>
            </a:r>
            <a:r>
              <a:rPr b="0" i="0" lang="en" sz="2200" u="none" cap="none" strike="noStrike">
                <a:solidFill>
                  <a:schemeClr val="accent5"/>
                </a:solidFill>
                <a:latin typeface="Nunito SemiBold"/>
                <a:ea typeface="Nunito SemiBold"/>
                <a:cs typeface="Nunito SemiBold"/>
                <a:sym typeface="Nunito SemiBold"/>
              </a:rPr>
              <a:t> of the United States.</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5"/>
                </a:solidFill>
                <a:latin typeface="Nunito SemiBold"/>
                <a:ea typeface="Nunito SemiBold"/>
                <a:cs typeface="Nunito SemiBold"/>
                <a:sym typeface="Nunito SemiBold"/>
              </a:rPr>
              <a:t>Benjamin Franklin is also famous for:</a:t>
            </a:r>
            <a:endParaRPr b="0" i="0" sz="2200" u="none" cap="none" strike="noStrike">
              <a:solidFill>
                <a:schemeClr val="accent5"/>
              </a:solidFill>
              <a:latin typeface="Nunito SemiBold"/>
              <a:ea typeface="Nunito SemiBold"/>
              <a:cs typeface="Nunito SemiBold"/>
              <a:sym typeface="Nunito SemiBold"/>
            </a:endParaRPr>
          </a:p>
          <a:p>
            <a:pPr indent="-368300" lvl="0" marL="457200" marR="0" rtl="0" algn="l">
              <a:lnSpc>
                <a:spcPct val="100000"/>
              </a:lnSpc>
              <a:spcBef>
                <a:spcPts val="0"/>
              </a:spcBef>
              <a:spcAft>
                <a:spcPts val="0"/>
              </a:spcAft>
              <a:buClr>
                <a:schemeClr val="accent5"/>
              </a:buClr>
              <a:buSzPts val="2200"/>
              <a:buFont typeface="Nunito SemiBold"/>
              <a:buChar char="●"/>
            </a:pPr>
            <a:r>
              <a:rPr b="0" i="0" lang="en" sz="2200" u="none" cap="none" strike="noStrike">
                <a:solidFill>
                  <a:schemeClr val="accent5"/>
                </a:solidFill>
                <a:latin typeface="Nunito SemiBold"/>
                <a:ea typeface="Nunito SemiBold"/>
                <a:cs typeface="Nunito SemiBold"/>
                <a:sym typeface="Nunito SemiBold"/>
              </a:rPr>
              <a:t>Being a </a:t>
            </a:r>
            <a:r>
              <a:rPr b="0" i="0" lang="en" sz="2200" u="sng" cap="none" strike="noStrike">
                <a:solidFill>
                  <a:schemeClr val="accent5"/>
                </a:solidFill>
                <a:latin typeface="Nunito SemiBold"/>
                <a:ea typeface="Nunito SemiBold"/>
                <a:cs typeface="Nunito SemiBold"/>
                <a:sym typeface="Nunito SemiBold"/>
              </a:rPr>
              <a:t>U.S. Diplomat</a:t>
            </a:r>
            <a:endParaRPr b="0" i="0" sz="2200" u="sng" cap="none" strike="noStrike">
              <a:solidFill>
                <a:schemeClr val="accent5"/>
              </a:solidFill>
              <a:latin typeface="Nunito SemiBold"/>
              <a:ea typeface="Nunito SemiBold"/>
              <a:cs typeface="Nunito SemiBold"/>
              <a:sym typeface="Nunito SemiBold"/>
            </a:endParaRPr>
          </a:p>
          <a:p>
            <a:pPr indent="-368300" lvl="0" marL="457200" marR="0" rtl="0" algn="l">
              <a:lnSpc>
                <a:spcPct val="100000"/>
              </a:lnSpc>
              <a:spcBef>
                <a:spcPts val="0"/>
              </a:spcBef>
              <a:spcAft>
                <a:spcPts val="0"/>
              </a:spcAft>
              <a:buClr>
                <a:schemeClr val="accent5"/>
              </a:buClr>
              <a:buSzPts val="2200"/>
              <a:buFont typeface="Nunito SemiBold"/>
              <a:buChar char="●"/>
            </a:pPr>
            <a:r>
              <a:rPr b="0" i="0" lang="en" sz="2200" u="none" cap="none" strike="noStrike">
                <a:solidFill>
                  <a:schemeClr val="accent5"/>
                </a:solidFill>
                <a:latin typeface="Nunito SemiBold"/>
                <a:ea typeface="Nunito SemiBold"/>
                <a:cs typeface="Nunito SemiBold"/>
                <a:sym typeface="Nunito SemiBold"/>
              </a:rPr>
              <a:t>Serving as the </a:t>
            </a:r>
            <a:r>
              <a:rPr b="0" i="0" lang="en" sz="2200" u="sng" cap="none" strike="noStrike">
                <a:solidFill>
                  <a:schemeClr val="accent5"/>
                </a:solidFill>
                <a:latin typeface="Nunito SemiBold"/>
                <a:ea typeface="Nunito SemiBold"/>
                <a:cs typeface="Nunito SemiBold"/>
                <a:sym typeface="Nunito SemiBold"/>
              </a:rPr>
              <a:t>first Postmaster</a:t>
            </a:r>
            <a:endParaRPr b="0" i="0" sz="2200" u="sng" cap="none" strike="noStrike">
              <a:solidFill>
                <a:schemeClr val="accent5"/>
              </a:solidFill>
              <a:latin typeface="Nunito SemiBold"/>
              <a:ea typeface="Nunito SemiBold"/>
              <a:cs typeface="Nunito SemiBold"/>
              <a:sym typeface="Nunito SemiBold"/>
            </a:endParaRPr>
          </a:p>
          <a:p>
            <a:pPr indent="-368300" lvl="0" marL="457200" marR="0" rtl="0" algn="l">
              <a:lnSpc>
                <a:spcPct val="100000"/>
              </a:lnSpc>
              <a:spcBef>
                <a:spcPts val="0"/>
              </a:spcBef>
              <a:spcAft>
                <a:spcPts val="0"/>
              </a:spcAft>
              <a:buClr>
                <a:schemeClr val="accent5"/>
              </a:buClr>
              <a:buSzPts val="2200"/>
              <a:buFont typeface="Nunito SemiBold"/>
              <a:buChar char="●"/>
            </a:pPr>
            <a:r>
              <a:rPr b="0" i="0" lang="en" sz="2200" u="sng" cap="none" strike="noStrike">
                <a:solidFill>
                  <a:schemeClr val="accent5"/>
                </a:solidFill>
                <a:latin typeface="Nunito SemiBold"/>
                <a:ea typeface="Nunito SemiBold"/>
                <a:cs typeface="Nunito SemiBold"/>
                <a:sym typeface="Nunito SemiBold"/>
              </a:rPr>
              <a:t>Starting</a:t>
            </a:r>
            <a:r>
              <a:rPr b="0" i="0" lang="en" sz="2200" u="none" cap="none" strike="noStrike">
                <a:solidFill>
                  <a:schemeClr val="accent5"/>
                </a:solidFill>
                <a:latin typeface="Nunito SemiBold"/>
                <a:ea typeface="Nunito SemiBold"/>
                <a:cs typeface="Nunito SemiBold"/>
                <a:sym typeface="Nunito SemiBold"/>
              </a:rPr>
              <a:t> the first </a:t>
            </a:r>
            <a:r>
              <a:rPr b="0" i="0" lang="en" sz="2200" u="sng" cap="none" strike="noStrike">
                <a:solidFill>
                  <a:schemeClr val="accent5"/>
                </a:solidFill>
                <a:latin typeface="Nunito SemiBold"/>
                <a:ea typeface="Nunito SemiBold"/>
                <a:cs typeface="Nunito SemiBold"/>
                <a:sym typeface="Nunito SemiBold"/>
              </a:rPr>
              <a:t>free libraries</a:t>
            </a:r>
            <a:endParaRPr b="0" i="0" sz="2200" u="sng"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5"/>
              </a:solidFill>
              <a:latin typeface="Nunito SemiBold"/>
              <a:ea typeface="Nunito SemiBold"/>
              <a:cs typeface="Nunito SemiBold"/>
              <a:sym typeface="Nunito SemiBold"/>
            </a:endParaRPr>
          </a:p>
        </p:txBody>
      </p:sp>
      <p:sp>
        <p:nvSpPr>
          <p:cNvPr id="289" name="Google Shape;289;p32"/>
          <p:cNvSpPr txBox="1"/>
          <p:nvPr/>
        </p:nvSpPr>
        <p:spPr>
          <a:xfrm>
            <a:off x="5407900" y="4685700"/>
            <a:ext cx="37359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#19</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3"/>
          <p:cNvSpPr txBox="1"/>
          <p:nvPr>
            <p:ph type="title"/>
          </p:nvPr>
        </p:nvSpPr>
        <p:spPr>
          <a:xfrm>
            <a:off x="923100" y="1641000"/>
            <a:ext cx="7297800" cy="1861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0000"/>
              <a:buNone/>
            </a:pPr>
            <a:r>
              <a:rPr lang="en" sz="6000">
                <a:solidFill>
                  <a:schemeClr val="accent3"/>
                </a:solidFill>
                <a:latin typeface="Nunito SemiBold"/>
                <a:ea typeface="Nunito SemiBold"/>
                <a:cs typeface="Nunito SemiBold"/>
                <a:sym typeface="Nunito SemiBold"/>
              </a:rPr>
              <a:t>Powers of Government</a:t>
            </a:r>
            <a:endParaRPr sz="6000">
              <a:solidFill>
                <a:schemeClr val="accent3"/>
              </a:solidFill>
              <a:latin typeface="Nunito SemiBold"/>
              <a:ea typeface="Nunito SemiBold"/>
              <a:cs typeface="Nunito SemiBold"/>
              <a:sym typeface="Nunito SemiBo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98" name="Shape 298"/>
        <p:cNvGrpSpPr/>
        <p:nvPr/>
      </p:nvGrpSpPr>
      <p:grpSpPr>
        <a:xfrm>
          <a:off x="0" y="0"/>
          <a:ext cx="0" cy="0"/>
          <a:chOff x="0" y="0"/>
          <a:chExt cx="0" cy="0"/>
        </a:xfrm>
      </p:grpSpPr>
      <p:sp>
        <p:nvSpPr>
          <p:cNvPr id="299" name="Google Shape;299;p34"/>
          <p:cNvSpPr txBox="1"/>
          <p:nvPr>
            <p:ph type="title"/>
          </p:nvPr>
        </p:nvSpPr>
        <p:spPr>
          <a:xfrm>
            <a:off x="311725" y="500925"/>
            <a:ext cx="3127500" cy="11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600">
                <a:solidFill>
                  <a:schemeClr val="accent3"/>
                </a:solidFill>
                <a:latin typeface="Nunito SemiBold"/>
                <a:ea typeface="Nunito SemiBold"/>
                <a:cs typeface="Nunito SemiBold"/>
                <a:sym typeface="Nunito SemiBold"/>
              </a:rPr>
              <a:t>Powers of Government</a:t>
            </a:r>
            <a:endParaRPr sz="3600">
              <a:solidFill>
                <a:schemeClr val="accent3"/>
              </a:solidFill>
              <a:latin typeface="Nunito SemiBold"/>
              <a:ea typeface="Nunito SemiBold"/>
              <a:cs typeface="Nunito SemiBold"/>
              <a:sym typeface="Nunito SemiBold"/>
            </a:endParaRPr>
          </a:p>
        </p:txBody>
      </p:sp>
      <p:sp>
        <p:nvSpPr>
          <p:cNvPr id="300" name="Google Shape;300;p34"/>
          <p:cNvSpPr txBox="1"/>
          <p:nvPr>
            <p:ph idx="1" type="body"/>
          </p:nvPr>
        </p:nvSpPr>
        <p:spPr>
          <a:xfrm>
            <a:off x="311725" y="2216200"/>
            <a:ext cx="3127500" cy="229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300"/>
              <a:buNone/>
            </a:pPr>
            <a:r>
              <a:rPr lang="en" sz="2000">
                <a:solidFill>
                  <a:schemeClr val="accent3"/>
                </a:solidFill>
                <a:latin typeface="Nunito SemiBold"/>
                <a:ea typeface="Nunito SemiBold"/>
                <a:cs typeface="Nunito SemiBold"/>
                <a:sym typeface="Nunito SemiBold"/>
              </a:rPr>
              <a:t>The Constitution sets up a federal system of government, meaning power is divided between the national government and state governments.</a:t>
            </a:r>
            <a:endParaRPr sz="2000">
              <a:solidFill>
                <a:schemeClr val="accent3"/>
              </a:solidFill>
              <a:latin typeface="Nunito SemiBold"/>
              <a:ea typeface="Nunito SemiBold"/>
              <a:cs typeface="Nunito SemiBold"/>
              <a:sym typeface="Nunito SemiBold"/>
            </a:endParaRPr>
          </a:p>
        </p:txBody>
      </p:sp>
      <p:sp>
        <p:nvSpPr>
          <p:cNvPr id="301" name="Google Shape;301;p34"/>
          <p:cNvSpPr txBox="1"/>
          <p:nvPr/>
        </p:nvSpPr>
        <p:spPr>
          <a:xfrm>
            <a:off x="4172225" y="682625"/>
            <a:ext cx="4652100" cy="383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700"/>
              <a:buFont typeface="Arial"/>
              <a:buNone/>
            </a:pPr>
            <a:r>
              <a:rPr b="1" i="0" lang="en" sz="3700" u="none" cap="none" strike="noStrike">
                <a:solidFill>
                  <a:schemeClr val="accent5"/>
                </a:solidFill>
                <a:latin typeface="Nunito"/>
                <a:ea typeface="Nunito"/>
                <a:cs typeface="Nunito"/>
                <a:sym typeface="Nunito"/>
              </a:rPr>
              <a:t>Federal Government Powers</a:t>
            </a:r>
            <a:endParaRPr b="1" i="0" sz="2000" u="none" cap="none" strike="noStrike">
              <a:solidFill>
                <a:schemeClr val="accent5"/>
              </a:solidFill>
              <a:latin typeface="Nunito"/>
              <a:ea typeface="Nunito"/>
              <a:cs typeface="Nunito"/>
              <a:sym typeface="Nunito"/>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accent5"/>
              </a:solidFill>
              <a:latin typeface="Nunito"/>
              <a:ea typeface="Nunito"/>
              <a:cs typeface="Nunito"/>
              <a:sym typeface="Nunito"/>
            </a:endParaRPr>
          </a:p>
          <a:p>
            <a:pPr indent="-431800" lvl="0" marL="457200" marR="0" rtl="0" algn="l">
              <a:lnSpc>
                <a:spcPct val="100000"/>
              </a:lnSpc>
              <a:spcBef>
                <a:spcPts val="0"/>
              </a:spcBef>
              <a:spcAft>
                <a:spcPts val="0"/>
              </a:spcAft>
              <a:buClr>
                <a:schemeClr val="accent5"/>
              </a:buClr>
              <a:buSzPts val="3200"/>
              <a:buFont typeface="Nunito SemiBold"/>
              <a:buChar char="●"/>
            </a:pPr>
            <a:r>
              <a:rPr b="0" i="0" lang="en" sz="3200" u="none" cap="none" strike="noStrike">
                <a:solidFill>
                  <a:schemeClr val="accent5"/>
                </a:solidFill>
                <a:latin typeface="Nunito SemiBold"/>
                <a:ea typeface="Nunito SemiBold"/>
                <a:cs typeface="Nunito SemiBold"/>
                <a:sym typeface="Nunito SemiBold"/>
              </a:rPr>
              <a:t>Print Money</a:t>
            </a:r>
            <a:endParaRPr b="0" i="0" sz="3200" u="none" cap="none" strike="noStrike">
              <a:solidFill>
                <a:schemeClr val="accent5"/>
              </a:solidFill>
              <a:latin typeface="Nunito SemiBold"/>
              <a:ea typeface="Nunito SemiBold"/>
              <a:cs typeface="Nunito SemiBold"/>
              <a:sym typeface="Nunito SemiBold"/>
            </a:endParaRPr>
          </a:p>
          <a:p>
            <a:pPr indent="-431800" lvl="0" marL="457200" marR="0" rtl="0" algn="l">
              <a:lnSpc>
                <a:spcPct val="100000"/>
              </a:lnSpc>
              <a:spcBef>
                <a:spcPts val="0"/>
              </a:spcBef>
              <a:spcAft>
                <a:spcPts val="0"/>
              </a:spcAft>
              <a:buClr>
                <a:schemeClr val="accent5"/>
              </a:buClr>
              <a:buSzPts val="3200"/>
              <a:buFont typeface="Nunito SemiBold"/>
              <a:buChar char="●"/>
            </a:pPr>
            <a:r>
              <a:rPr b="0" i="0" lang="en" sz="3200" u="none" cap="none" strike="noStrike">
                <a:solidFill>
                  <a:schemeClr val="accent5"/>
                </a:solidFill>
                <a:latin typeface="Nunito SemiBold"/>
                <a:ea typeface="Nunito SemiBold"/>
                <a:cs typeface="Nunito SemiBold"/>
                <a:sym typeface="Nunito SemiBold"/>
              </a:rPr>
              <a:t>Declare War</a:t>
            </a:r>
            <a:endParaRPr b="0" i="0" sz="3200" u="none" cap="none" strike="noStrike">
              <a:solidFill>
                <a:schemeClr val="accent5"/>
              </a:solidFill>
              <a:latin typeface="Nunito SemiBold"/>
              <a:ea typeface="Nunito SemiBold"/>
              <a:cs typeface="Nunito SemiBold"/>
              <a:sym typeface="Nunito SemiBold"/>
            </a:endParaRPr>
          </a:p>
          <a:p>
            <a:pPr indent="-431800" lvl="0" marL="457200" marR="0" rtl="0" algn="l">
              <a:lnSpc>
                <a:spcPct val="100000"/>
              </a:lnSpc>
              <a:spcBef>
                <a:spcPts val="0"/>
              </a:spcBef>
              <a:spcAft>
                <a:spcPts val="0"/>
              </a:spcAft>
              <a:buClr>
                <a:schemeClr val="accent5"/>
              </a:buClr>
              <a:buSzPts val="3200"/>
              <a:buFont typeface="Nunito SemiBold"/>
              <a:buChar char="●"/>
            </a:pPr>
            <a:r>
              <a:rPr b="0" i="0" lang="en" sz="3200" u="none" cap="none" strike="noStrike">
                <a:solidFill>
                  <a:schemeClr val="accent5"/>
                </a:solidFill>
                <a:latin typeface="Nunito SemiBold"/>
                <a:ea typeface="Nunito SemiBold"/>
                <a:cs typeface="Nunito SemiBold"/>
                <a:sym typeface="Nunito SemiBold"/>
              </a:rPr>
              <a:t>Create an Army</a:t>
            </a:r>
            <a:endParaRPr b="0" i="0" sz="3200" u="none" cap="none" strike="noStrike">
              <a:solidFill>
                <a:schemeClr val="accent5"/>
              </a:solidFill>
              <a:latin typeface="Nunito SemiBold"/>
              <a:ea typeface="Nunito SemiBold"/>
              <a:cs typeface="Nunito SemiBold"/>
              <a:sym typeface="Nunito SemiBold"/>
            </a:endParaRPr>
          </a:p>
          <a:p>
            <a:pPr indent="-431800" lvl="0" marL="457200" marR="0" rtl="0" algn="l">
              <a:lnSpc>
                <a:spcPct val="100000"/>
              </a:lnSpc>
              <a:spcBef>
                <a:spcPts val="0"/>
              </a:spcBef>
              <a:spcAft>
                <a:spcPts val="0"/>
              </a:spcAft>
              <a:buClr>
                <a:schemeClr val="accent5"/>
              </a:buClr>
              <a:buSzPts val="3200"/>
              <a:buFont typeface="Nunito SemiBold"/>
              <a:buChar char="●"/>
            </a:pPr>
            <a:r>
              <a:rPr b="0" i="0" lang="en" sz="3200" u="none" cap="none" strike="noStrike">
                <a:solidFill>
                  <a:schemeClr val="accent5"/>
                </a:solidFill>
                <a:latin typeface="Nunito SemiBold"/>
                <a:ea typeface="Nunito SemiBold"/>
                <a:cs typeface="Nunito SemiBold"/>
                <a:sym typeface="Nunito SemiBold"/>
              </a:rPr>
              <a:t>Make treaties</a:t>
            </a:r>
            <a:endParaRPr b="0" i="0" sz="3200" u="none" cap="none" strike="noStrike">
              <a:solidFill>
                <a:schemeClr val="accent5"/>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animEffect filter="fade" transition="in">
                                      <p:cBhvr>
                                        <p:cTn dur="1000"/>
                                        <p:tgtEl>
                                          <p:spTgt spid="3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1" st="1"/>
                                            </p:txEl>
                                          </p:spTgt>
                                        </p:tgtEl>
                                        <p:attrNameLst>
                                          <p:attrName>style.visibility</p:attrName>
                                        </p:attrNameLst>
                                      </p:cBhvr>
                                      <p:to>
                                        <p:strVal val="visible"/>
                                      </p:to>
                                    </p:set>
                                    <p:animEffect filter="fade" transition="in">
                                      <p:cBhvr>
                                        <p:cTn dur="1000"/>
                                        <p:tgtEl>
                                          <p:spTgt spid="3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2" st="2"/>
                                            </p:txEl>
                                          </p:spTgt>
                                        </p:tgtEl>
                                        <p:attrNameLst>
                                          <p:attrName>style.visibility</p:attrName>
                                        </p:attrNameLst>
                                      </p:cBhvr>
                                      <p:to>
                                        <p:strVal val="visible"/>
                                      </p:to>
                                    </p:set>
                                    <p:animEffect filter="fade" transition="in">
                                      <p:cBhvr>
                                        <p:cTn dur="1000"/>
                                        <p:tgtEl>
                                          <p:spTgt spid="3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3" st="3"/>
                                            </p:txEl>
                                          </p:spTgt>
                                        </p:tgtEl>
                                        <p:attrNameLst>
                                          <p:attrName>style.visibility</p:attrName>
                                        </p:attrNameLst>
                                      </p:cBhvr>
                                      <p:to>
                                        <p:strVal val="visible"/>
                                      </p:to>
                                    </p:set>
                                    <p:animEffect filter="fade" transition="in">
                                      <p:cBhvr>
                                        <p:cTn dur="1000"/>
                                        <p:tgtEl>
                                          <p:spTgt spid="3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4" st="4"/>
                                            </p:txEl>
                                          </p:spTgt>
                                        </p:tgtEl>
                                        <p:attrNameLst>
                                          <p:attrName>style.visibility</p:attrName>
                                        </p:attrNameLst>
                                      </p:cBhvr>
                                      <p:to>
                                        <p:strVal val="visible"/>
                                      </p:to>
                                    </p:set>
                                    <p:animEffect filter="fade" transition="in">
                                      <p:cBhvr>
                                        <p:cTn dur="1000"/>
                                        <p:tgtEl>
                                          <p:spTgt spid="3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5" st="5"/>
                                            </p:txEl>
                                          </p:spTgt>
                                        </p:tgtEl>
                                        <p:attrNameLst>
                                          <p:attrName>style.visibility</p:attrName>
                                        </p:attrNameLst>
                                      </p:cBhvr>
                                      <p:to>
                                        <p:strVal val="visible"/>
                                      </p:to>
                                    </p:set>
                                    <p:animEffect filter="fade" transition="in">
                                      <p:cBhvr>
                                        <p:cTn dur="1000"/>
                                        <p:tgtEl>
                                          <p:spTgt spid="30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05" name="Shape 305"/>
        <p:cNvGrpSpPr/>
        <p:nvPr/>
      </p:nvGrpSpPr>
      <p:grpSpPr>
        <a:xfrm>
          <a:off x="0" y="0"/>
          <a:ext cx="0" cy="0"/>
          <a:chOff x="0" y="0"/>
          <a:chExt cx="0" cy="0"/>
        </a:xfrm>
      </p:grpSpPr>
      <p:sp>
        <p:nvSpPr>
          <p:cNvPr id="306" name="Google Shape;306;p35"/>
          <p:cNvSpPr txBox="1"/>
          <p:nvPr>
            <p:ph type="title"/>
          </p:nvPr>
        </p:nvSpPr>
        <p:spPr>
          <a:xfrm>
            <a:off x="311725" y="500925"/>
            <a:ext cx="3127500" cy="11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600">
                <a:solidFill>
                  <a:schemeClr val="accent3"/>
                </a:solidFill>
                <a:latin typeface="Nunito SemiBold"/>
                <a:ea typeface="Nunito SemiBold"/>
                <a:cs typeface="Nunito SemiBold"/>
                <a:sym typeface="Nunito SemiBold"/>
              </a:rPr>
              <a:t>Powers of Government</a:t>
            </a:r>
            <a:endParaRPr sz="3600">
              <a:solidFill>
                <a:schemeClr val="accent3"/>
              </a:solidFill>
              <a:latin typeface="Nunito SemiBold"/>
              <a:ea typeface="Nunito SemiBold"/>
              <a:cs typeface="Nunito SemiBold"/>
              <a:sym typeface="Nunito SemiBold"/>
            </a:endParaRPr>
          </a:p>
        </p:txBody>
      </p:sp>
      <p:sp>
        <p:nvSpPr>
          <p:cNvPr id="307" name="Google Shape;307;p35"/>
          <p:cNvSpPr txBox="1"/>
          <p:nvPr>
            <p:ph idx="1" type="body"/>
          </p:nvPr>
        </p:nvSpPr>
        <p:spPr>
          <a:xfrm>
            <a:off x="311725" y="2216200"/>
            <a:ext cx="3127500" cy="229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300"/>
              <a:buNone/>
            </a:pPr>
            <a:r>
              <a:rPr lang="en" sz="2000">
                <a:solidFill>
                  <a:schemeClr val="accent3"/>
                </a:solidFill>
                <a:latin typeface="Nunito SemiBold"/>
                <a:ea typeface="Nunito SemiBold"/>
                <a:cs typeface="Nunito SemiBold"/>
                <a:sym typeface="Nunito SemiBold"/>
              </a:rPr>
              <a:t>The Constitution sets up a federal system of government, meaning power is divided between the national government and state governments.</a:t>
            </a:r>
            <a:endParaRPr sz="2000">
              <a:solidFill>
                <a:schemeClr val="accent3"/>
              </a:solidFill>
              <a:latin typeface="Nunito SemiBold"/>
              <a:ea typeface="Nunito SemiBold"/>
              <a:cs typeface="Nunito SemiBold"/>
              <a:sym typeface="Nunito SemiBold"/>
            </a:endParaRPr>
          </a:p>
        </p:txBody>
      </p:sp>
      <p:sp>
        <p:nvSpPr>
          <p:cNvPr id="308" name="Google Shape;308;p35"/>
          <p:cNvSpPr txBox="1"/>
          <p:nvPr/>
        </p:nvSpPr>
        <p:spPr>
          <a:xfrm>
            <a:off x="4172225" y="682625"/>
            <a:ext cx="4652100" cy="389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700"/>
              <a:buFont typeface="Arial"/>
              <a:buNone/>
            </a:pPr>
            <a:r>
              <a:rPr b="1" i="0" lang="en" sz="3700" u="none" cap="none" strike="noStrike">
                <a:solidFill>
                  <a:schemeClr val="accent5"/>
                </a:solidFill>
                <a:latin typeface="Nunito"/>
                <a:ea typeface="Nunito"/>
                <a:cs typeface="Nunito"/>
                <a:sym typeface="Nunito"/>
              </a:rPr>
              <a:t>Federal Government Powers</a:t>
            </a:r>
            <a:endParaRPr b="1" i="0" sz="2000" u="none" cap="none" strike="noStrike">
              <a:solidFill>
                <a:schemeClr val="accent5"/>
              </a:solidFill>
              <a:latin typeface="Nunito"/>
              <a:ea typeface="Nunito"/>
              <a:cs typeface="Nunito"/>
              <a:sym typeface="Nunito"/>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accent5"/>
              </a:solidFill>
              <a:latin typeface="Nunito"/>
              <a:ea typeface="Nunito"/>
              <a:cs typeface="Nunito"/>
              <a:sym typeface="Nunito"/>
            </a:endParaRPr>
          </a:p>
          <a:p>
            <a:pPr indent="-431800" lvl="0" marL="457200" marR="0" rtl="0" algn="l">
              <a:lnSpc>
                <a:spcPct val="100000"/>
              </a:lnSpc>
              <a:spcBef>
                <a:spcPts val="0"/>
              </a:spcBef>
              <a:spcAft>
                <a:spcPts val="0"/>
              </a:spcAft>
              <a:buClr>
                <a:schemeClr val="accent5"/>
              </a:buClr>
              <a:buSzPts val="3200"/>
              <a:buFont typeface="Nunito SemiBold"/>
              <a:buChar char="●"/>
            </a:pPr>
            <a:r>
              <a:rPr b="0" i="0" lang="en" sz="3200" u="sng" cap="none" strike="noStrike">
                <a:solidFill>
                  <a:schemeClr val="accent5"/>
                </a:solidFill>
                <a:latin typeface="Nunito SemiBold"/>
                <a:ea typeface="Nunito SemiBold"/>
                <a:cs typeface="Nunito SemiBold"/>
                <a:sym typeface="Nunito SemiBold"/>
              </a:rPr>
              <a:t>Print Money</a:t>
            </a:r>
            <a:endParaRPr b="0" i="0" sz="3200" u="sng" cap="none" strike="noStrike">
              <a:solidFill>
                <a:schemeClr val="accent5"/>
              </a:solidFill>
              <a:latin typeface="Nunito SemiBold"/>
              <a:ea typeface="Nunito SemiBold"/>
              <a:cs typeface="Nunito SemiBold"/>
              <a:sym typeface="Nunito SemiBold"/>
            </a:endParaRPr>
          </a:p>
          <a:p>
            <a:pPr indent="-431800" lvl="0" marL="457200" marR="0" rtl="0" algn="l">
              <a:lnSpc>
                <a:spcPct val="100000"/>
              </a:lnSpc>
              <a:spcBef>
                <a:spcPts val="0"/>
              </a:spcBef>
              <a:spcAft>
                <a:spcPts val="0"/>
              </a:spcAft>
              <a:buClr>
                <a:schemeClr val="accent5"/>
              </a:buClr>
              <a:buSzPts val="3200"/>
              <a:buFont typeface="Nunito SemiBold"/>
              <a:buChar char="●"/>
            </a:pPr>
            <a:r>
              <a:rPr b="0" i="0" lang="en" sz="3200" u="sng" cap="none" strike="noStrike">
                <a:solidFill>
                  <a:schemeClr val="accent5"/>
                </a:solidFill>
                <a:latin typeface="Nunito SemiBold"/>
                <a:ea typeface="Nunito SemiBold"/>
                <a:cs typeface="Nunito SemiBold"/>
                <a:sym typeface="Nunito SemiBold"/>
              </a:rPr>
              <a:t>Declare War</a:t>
            </a:r>
            <a:endParaRPr b="0" i="0" sz="3200" u="sng" cap="none" strike="noStrike">
              <a:solidFill>
                <a:schemeClr val="accent5"/>
              </a:solidFill>
              <a:latin typeface="Nunito SemiBold"/>
              <a:ea typeface="Nunito SemiBold"/>
              <a:cs typeface="Nunito SemiBold"/>
              <a:sym typeface="Nunito SemiBold"/>
            </a:endParaRPr>
          </a:p>
          <a:p>
            <a:pPr indent="-431800" lvl="0" marL="457200" marR="0" rtl="0" algn="l">
              <a:lnSpc>
                <a:spcPct val="100000"/>
              </a:lnSpc>
              <a:spcBef>
                <a:spcPts val="0"/>
              </a:spcBef>
              <a:spcAft>
                <a:spcPts val="0"/>
              </a:spcAft>
              <a:buClr>
                <a:schemeClr val="accent5"/>
              </a:buClr>
              <a:buSzPts val="3200"/>
              <a:buFont typeface="Nunito SemiBold"/>
              <a:buChar char="●"/>
            </a:pPr>
            <a:r>
              <a:rPr b="0" i="0" lang="en" sz="3200" u="sng" cap="none" strike="noStrike">
                <a:solidFill>
                  <a:schemeClr val="accent5"/>
                </a:solidFill>
                <a:latin typeface="Nunito SemiBold"/>
                <a:ea typeface="Nunito SemiBold"/>
                <a:cs typeface="Nunito SemiBold"/>
                <a:sym typeface="Nunito SemiBold"/>
              </a:rPr>
              <a:t>Create an Army</a:t>
            </a:r>
            <a:endParaRPr b="0" i="0" sz="3200" u="sng" cap="none" strike="noStrike">
              <a:solidFill>
                <a:schemeClr val="accent5"/>
              </a:solidFill>
              <a:latin typeface="Nunito SemiBold"/>
              <a:ea typeface="Nunito SemiBold"/>
              <a:cs typeface="Nunito SemiBold"/>
              <a:sym typeface="Nunito SemiBold"/>
            </a:endParaRPr>
          </a:p>
          <a:p>
            <a:pPr indent="-431800" lvl="0" marL="457200" marR="0" rtl="0" algn="l">
              <a:lnSpc>
                <a:spcPct val="100000"/>
              </a:lnSpc>
              <a:spcBef>
                <a:spcPts val="0"/>
              </a:spcBef>
              <a:spcAft>
                <a:spcPts val="0"/>
              </a:spcAft>
              <a:buClr>
                <a:schemeClr val="accent5"/>
              </a:buClr>
              <a:buSzPts val="3200"/>
              <a:buFont typeface="Nunito SemiBold"/>
              <a:buChar char="●"/>
            </a:pPr>
            <a:r>
              <a:rPr b="0" i="0" lang="en" sz="3200" u="sng" cap="none" strike="noStrike">
                <a:solidFill>
                  <a:schemeClr val="accent5"/>
                </a:solidFill>
                <a:latin typeface="Nunito SemiBold"/>
                <a:ea typeface="Nunito SemiBold"/>
                <a:cs typeface="Nunito SemiBold"/>
                <a:sym typeface="Nunito SemiBold"/>
              </a:rPr>
              <a:t>Make treaties</a:t>
            </a:r>
            <a:endParaRPr b="0" i="0" sz="3200" u="sng" cap="none" strike="noStrike">
              <a:solidFill>
                <a:schemeClr val="accent5"/>
              </a:solidFill>
              <a:latin typeface="Nunito SemiBold"/>
              <a:ea typeface="Nunito SemiBold"/>
              <a:cs typeface="Nunito SemiBold"/>
              <a:sym typeface="Nunito SemiBold"/>
            </a:endParaRPr>
          </a:p>
        </p:txBody>
      </p:sp>
      <p:sp>
        <p:nvSpPr>
          <p:cNvPr id="309" name="Google Shape;309;p35"/>
          <p:cNvSpPr txBox="1"/>
          <p:nvPr/>
        </p:nvSpPr>
        <p:spPr>
          <a:xfrm>
            <a:off x="5407900" y="4685700"/>
            <a:ext cx="37359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#20</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13" name="Shape 313"/>
        <p:cNvGrpSpPr/>
        <p:nvPr/>
      </p:nvGrpSpPr>
      <p:grpSpPr>
        <a:xfrm>
          <a:off x="0" y="0"/>
          <a:ext cx="0" cy="0"/>
          <a:chOff x="0" y="0"/>
          <a:chExt cx="0" cy="0"/>
        </a:xfrm>
      </p:grpSpPr>
      <p:sp>
        <p:nvSpPr>
          <p:cNvPr id="314" name="Google Shape;314;p36"/>
          <p:cNvSpPr txBox="1"/>
          <p:nvPr>
            <p:ph type="title"/>
          </p:nvPr>
        </p:nvSpPr>
        <p:spPr>
          <a:xfrm>
            <a:off x="311725" y="500925"/>
            <a:ext cx="3127500" cy="11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600">
                <a:solidFill>
                  <a:schemeClr val="accent3"/>
                </a:solidFill>
                <a:latin typeface="Nunito SemiBold"/>
                <a:ea typeface="Nunito SemiBold"/>
                <a:cs typeface="Nunito SemiBold"/>
                <a:sym typeface="Nunito SemiBold"/>
              </a:rPr>
              <a:t>Powers of Government</a:t>
            </a:r>
            <a:endParaRPr sz="3600">
              <a:solidFill>
                <a:schemeClr val="accent3"/>
              </a:solidFill>
              <a:latin typeface="Nunito SemiBold"/>
              <a:ea typeface="Nunito SemiBold"/>
              <a:cs typeface="Nunito SemiBold"/>
              <a:sym typeface="Nunito SemiBold"/>
            </a:endParaRPr>
          </a:p>
        </p:txBody>
      </p:sp>
      <p:sp>
        <p:nvSpPr>
          <p:cNvPr id="315" name="Google Shape;315;p36"/>
          <p:cNvSpPr txBox="1"/>
          <p:nvPr>
            <p:ph idx="1" type="body"/>
          </p:nvPr>
        </p:nvSpPr>
        <p:spPr>
          <a:xfrm>
            <a:off x="311725" y="2216200"/>
            <a:ext cx="3127500" cy="229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300"/>
              <a:buNone/>
            </a:pPr>
            <a:r>
              <a:rPr lang="en" sz="2000">
                <a:solidFill>
                  <a:schemeClr val="accent3"/>
                </a:solidFill>
                <a:latin typeface="Nunito SemiBold"/>
                <a:ea typeface="Nunito SemiBold"/>
                <a:cs typeface="Nunito SemiBold"/>
                <a:sym typeface="Nunito SemiBold"/>
              </a:rPr>
              <a:t>The Constitution sets up a federal system of government, meaning power is divided between the national government and state governments.</a:t>
            </a:r>
            <a:endParaRPr sz="2000">
              <a:solidFill>
                <a:schemeClr val="accent3"/>
              </a:solidFill>
              <a:latin typeface="Nunito SemiBold"/>
              <a:ea typeface="Nunito SemiBold"/>
              <a:cs typeface="Nunito SemiBold"/>
              <a:sym typeface="Nunito SemiBold"/>
            </a:endParaRPr>
          </a:p>
        </p:txBody>
      </p:sp>
      <p:sp>
        <p:nvSpPr>
          <p:cNvPr id="316" name="Google Shape;316;p36"/>
          <p:cNvSpPr txBox="1"/>
          <p:nvPr/>
        </p:nvSpPr>
        <p:spPr>
          <a:xfrm>
            <a:off x="4172225" y="500925"/>
            <a:ext cx="4652100" cy="447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700"/>
              <a:buFont typeface="Arial"/>
              <a:buNone/>
            </a:pPr>
            <a:r>
              <a:rPr b="1" i="0" lang="en" sz="3700" u="none" cap="none" strike="noStrike">
                <a:solidFill>
                  <a:schemeClr val="accent5"/>
                </a:solidFill>
                <a:latin typeface="Nunito"/>
                <a:ea typeface="Nunito"/>
                <a:cs typeface="Nunito"/>
                <a:sym typeface="Nunito"/>
              </a:rPr>
              <a:t>State Government Powers</a:t>
            </a:r>
            <a:endParaRPr b="1" i="0" sz="2000" u="none" cap="none" strike="noStrike">
              <a:solidFill>
                <a:schemeClr val="accent5"/>
              </a:solidFill>
              <a:latin typeface="Nunito"/>
              <a:ea typeface="Nunito"/>
              <a:cs typeface="Nunito"/>
              <a:sym typeface="Nunito"/>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accent5"/>
              </a:solidFill>
              <a:latin typeface="Nunito"/>
              <a:ea typeface="Nunito"/>
              <a:cs typeface="Nunito"/>
              <a:sym typeface="Nunito"/>
            </a:endParaRPr>
          </a:p>
          <a:p>
            <a:pPr indent="-400050" lvl="0" marL="457200" marR="0" rtl="0" algn="l">
              <a:lnSpc>
                <a:spcPct val="100000"/>
              </a:lnSpc>
              <a:spcBef>
                <a:spcPts val="0"/>
              </a:spcBef>
              <a:spcAft>
                <a:spcPts val="0"/>
              </a:spcAft>
              <a:buClr>
                <a:schemeClr val="accent5"/>
              </a:buClr>
              <a:buSzPts val="2700"/>
              <a:buFont typeface="Nunito SemiBold"/>
              <a:buChar char="●"/>
            </a:pPr>
            <a:r>
              <a:rPr b="0" i="0" lang="en" sz="2700" u="none" cap="none" strike="noStrike">
                <a:solidFill>
                  <a:schemeClr val="accent5"/>
                </a:solidFill>
                <a:latin typeface="Nunito SemiBold"/>
                <a:ea typeface="Nunito SemiBold"/>
                <a:cs typeface="Nunito SemiBold"/>
                <a:sym typeface="Nunito SemiBold"/>
              </a:rPr>
              <a:t>Provide schooling and education</a:t>
            </a:r>
            <a:endParaRPr b="0" i="0" sz="2700" u="none" cap="none" strike="noStrike">
              <a:solidFill>
                <a:schemeClr val="accent5"/>
              </a:solidFill>
              <a:latin typeface="Nunito SemiBold"/>
              <a:ea typeface="Nunito SemiBold"/>
              <a:cs typeface="Nunito SemiBold"/>
              <a:sym typeface="Nunito SemiBold"/>
            </a:endParaRPr>
          </a:p>
          <a:p>
            <a:pPr indent="-400050" lvl="0" marL="457200" marR="0" rtl="0" algn="l">
              <a:lnSpc>
                <a:spcPct val="100000"/>
              </a:lnSpc>
              <a:spcBef>
                <a:spcPts val="0"/>
              </a:spcBef>
              <a:spcAft>
                <a:spcPts val="0"/>
              </a:spcAft>
              <a:buClr>
                <a:schemeClr val="accent5"/>
              </a:buClr>
              <a:buSzPts val="2700"/>
              <a:buFont typeface="Nunito SemiBold"/>
              <a:buChar char="●"/>
            </a:pPr>
            <a:r>
              <a:rPr b="0" i="0" lang="en" sz="2700" u="none" cap="none" strike="noStrike">
                <a:solidFill>
                  <a:schemeClr val="accent5"/>
                </a:solidFill>
                <a:latin typeface="Nunito SemiBold"/>
                <a:ea typeface="Nunito SemiBold"/>
                <a:cs typeface="Nunito SemiBold"/>
                <a:sym typeface="Nunito SemiBold"/>
              </a:rPr>
              <a:t>Provide police protection</a:t>
            </a:r>
            <a:endParaRPr b="0" i="0" sz="2700" u="none" cap="none" strike="noStrike">
              <a:solidFill>
                <a:schemeClr val="accent5"/>
              </a:solidFill>
              <a:latin typeface="Nunito SemiBold"/>
              <a:ea typeface="Nunito SemiBold"/>
              <a:cs typeface="Nunito SemiBold"/>
              <a:sym typeface="Nunito SemiBold"/>
            </a:endParaRPr>
          </a:p>
          <a:p>
            <a:pPr indent="-400050" lvl="0" marL="457200" marR="0" rtl="0" algn="l">
              <a:lnSpc>
                <a:spcPct val="100000"/>
              </a:lnSpc>
              <a:spcBef>
                <a:spcPts val="0"/>
              </a:spcBef>
              <a:spcAft>
                <a:spcPts val="0"/>
              </a:spcAft>
              <a:buClr>
                <a:schemeClr val="accent5"/>
              </a:buClr>
              <a:buSzPts val="2700"/>
              <a:buFont typeface="Nunito SemiBold"/>
              <a:buChar char="●"/>
            </a:pPr>
            <a:r>
              <a:rPr b="0" i="0" lang="en" sz="2700" u="none" cap="none" strike="noStrike">
                <a:solidFill>
                  <a:schemeClr val="accent5"/>
                </a:solidFill>
                <a:latin typeface="Nunito SemiBold"/>
                <a:ea typeface="Nunito SemiBold"/>
                <a:cs typeface="Nunito SemiBold"/>
                <a:sym typeface="Nunito SemiBold"/>
              </a:rPr>
              <a:t>Provide fire safety</a:t>
            </a:r>
            <a:endParaRPr b="0" i="0" sz="2700" u="none" cap="none" strike="noStrike">
              <a:solidFill>
                <a:schemeClr val="accent5"/>
              </a:solidFill>
              <a:latin typeface="Nunito SemiBold"/>
              <a:ea typeface="Nunito SemiBold"/>
              <a:cs typeface="Nunito SemiBold"/>
              <a:sym typeface="Nunito SemiBold"/>
            </a:endParaRPr>
          </a:p>
          <a:p>
            <a:pPr indent="-400050" lvl="0" marL="457200" marR="0" rtl="0" algn="l">
              <a:lnSpc>
                <a:spcPct val="100000"/>
              </a:lnSpc>
              <a:spcBef>
                <a:spcPts val="0"/>
              </a:spcBef>
              <a:spcAft>
                <a:spcPts val="0"/>
              </a:spcAft>
              <a:buClr>
                <a:schemeClr val="accent5"/>
              </a:buClr>
              <a:buSzPts val="2700"/>
              <a:buFont typeface="Nunito SemiBold"/>
              <a:buChar char="●"/>
            </a:pPr>
            <a:r>
              <a:rPr b="0" i="0" lang="en" sz="2700" u="none" cap="none" strike="noStrike">
                <a:solidFill>
                  <a:schemeClr val="accent5"/>
                </a:solidFill>
                <a:latin typeface="Nunito SemiBold"/>
                <a:ea typeface="Nunito SemiBold"/>
                <a:cs typeface="Nunito SemiBold"/>
                <a:sym typeface="Nunito SemiBold"/>
              </a:rPr>
              <a:t>Give driver’s licenses</a:t>
            </a:r>
            <a:endParaRPr b="0" i="0" sz="2700" u="none" cap="none" strike="noStrike">
              <a:solidFill>
                <a:schemeClr val="accent5"/>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1000"/>
                                        <p:tgtEl>
                                          <p:spTgt spid="3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animEffect filter="fade" transition="in">
                                      <p:cBhvr>
                                        <p:cTn dur="1000"/>
                                        <p:tgtEl>
                                          <p:spTgt spid="3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2" st="2"/>
                                            </p:txEl>
                                          </p:spTgt>
                                        </p:tgtEl>
                                        <p:attrNameLst>
                                          <p:attrName>style.visibility</p:attrName>
                                        </p:attrNameLst>
                                      </p:cBhvr>
                                      <p:to>
                                        <p:strVal val="visible"/>
                                      </p:to>
                                    </p:set>
                                    <p:animEffect filter="fade" transition="in">
                                      <p:cBhvr>
                                        <p:cTn dur="1000"/>
                                        <p:tgtEl>
                                          <p:spTgt spid="3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3" st="3"/>
                                            </p:txEl>
                                          </p:spTgt>
                                        </p:tgtEl>
                                        <p:attrNameLst>
                                          <p:attrName>style.visibility</p:attrName>
                                        </p:attrNameLst>
                                      </p:cBhvr>
                                      <p:to>
                                        <p:strVal val="visible"/>
                                      </p:to>
                                    </p:set>
                                    <p:animEffect filter="fade" transition="in">
                                      <p:cBhvr>
                                        <p:cTn dur="1000"/>
                                        <p:tgtEl>
                                          <p:spTgt spid="3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4" st="4"/>
                                            </p:txEl>
                                          </p:spTgt>
                                        </p:tgtEl>
                                        <p:attrNameLst>
                                          <p:attrName>style.visibility</p:attrName>
                                        </p:attrNameLst>
                                      </p:cBhvr>
                                      <p:to>
                                        <p:strVal val="visible"/>
                                      </p:to>
                                    </p:set>
                                    <p:animEffect filter="fade" transition="in">
                                      <p:cBhvr>
                                        <p:cTn dur="1000"/>
                                        <p:tgtEl>
                                          <p:spTgt spid="3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5" st="5"/>
                                            </p:txEl>
                                          </p:spTgt>
                                        </p:tgtEl>
                                        <p:attrNameLst>
                                          <p:attrName>style.visibility</p:attrName>
                                        </p:attrNameLst>
                                      </p:cBhvr>
                                      <p:to>
                                        <p:strVal val="visible"/>
                                      </p:to>
                                    </p:set>
                                    <p:animEffect filter="fade" transition="in">
                                      <p:cBhvr>
                                        <p:cTn dur="1000"/>
                                        <p:tgtEl>
                                          <p:spTgt spid="31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20" name="Shape 320"/>
        <p:cNvGrpSpPr/>
        <p:nvPr/>
      </p:nvGrpSpPr>
      <p:grpSpPr>
        <a:xfrm>
          <a:off x="0" y="0"/>
          <a:ext cx="0" cy="0"/>
          <a:chOff x="0" y="0"/>
          <a:chExt cx="0" cy="0"/>
        </a:xfrm>
      </p:grpSpPr>
      <p:sp>
        <p:nvSpPr>
          <p:cNvPr id="321" name="Google Shape;321;p37"/>
          <p:cNvSpPr txBox="1"/>
          <p:nvPr>
            <p:ph type="title"/>
          </p:nvPr>
        </p:nvSpPr>
        <p:spPr>
          <a:xfrm>
            <a:off x="311725" y="500925"/>
            <a:ext cx="3127500" cy="11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600">
                <a:solidFill>
                  <a:schemeClr val="accent3"/>
                </a:solidFill>
                <a:latin typeface="Nunito SemiBold"/>
                <a:ea typeface="Nunito SemiBold"/>
                <a:cs typeface="Nunito SemiBold"/>
                <a:sym typeface="Nunito SemiBold"/>
              </a:rPr>
              <a:t>Powers of Government</a:t>
            </a:r>
            <a:endParaRPr sz="3600">
              <a:solidFill>
                <a:schemeClr val="accent3"/>
              </a:solidFill>
              <a:latin typeface="Nunito SemiBold"/>
              <a:ea typeface="Nunito SemiBold"/>
              <a:cs typeface="Nunito SemiBold"/>
              <a:sym typeface="Nunito SemiBold"/>
            </a:endParaRPr>
          </a:p>
        </p:txBody>
      </p:sp>
      <p:sp>
        <p:nvSpPr>
          <p:cNvPr id="322" name="Google Shape;322;p37"/>
          <p:cNvSpPr txBox="1"/>
          <p:nvPr>
            <p:ph idx="1" type="body"/>
          </p:nvPr>
        </p:nvSpPr>
        <p:spPr>
          <a:xfrm>
            <a:off x="311725" y="2216200"/>
            <a:ext cx="3127500" cy="229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300"/>
              <a:buNone/>
            </a:pPr>
            <a:r>
              <a:rPr lang="en" sz="2000">
                <a:solidFill>
                  <a:schemeClr val="accent3"/>
                </a:solidFill>
                <a:latin typeface="Nunito SemiBold"/>
                <a:ea typeface="Nunito SemiBold"/>
                <a:cs typeface="Nunito SemiBold"/>
                <a:sym typeface="Nunito SemiBold"/>
              </a:rPr>
              <a:t>The Constitution sets up a federal system of government, meaning power is divided between the national government and state governments.</a:t>
            </a:r>
            <a:endParaRPr sz="2000">
              <a:solidFill>
                <a:schemeClr val="accent3"/>
              </a:solidFill>
              <a:latin typeface="Nunito SemiBold"/>
              <a:ea typeface="Nunito SemiBold"/>
              <a:cs typeface="Nunito SemiBold"/>
              <a:sym typeface="Nunito SemiBold"/>
            </a:endParaRPr>
          </a:p>
        </p:txBody>
      </p:sp>
      <p:sp>
        <p:nvSpPr>
          <p:cNvPr id="323" name="Google Shape;323;p37"/>
          <p:cNvSpPr txBox="1"/>
          <p:nvPr/>
        </p:nvSpPr>
        <p:spPr>
          <a:xfrm>
            <a:off x="4157675" y="496350"/>
            <a:ext cx="4652100" cy="4150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700"/>
              <a:buFont typeface="Arial"/>
              <a:buNone/>
            </a:pPr>
            <a:r>
              <a:rPr b="1" i="0" lang="en" sz="3700" u="none" cap="none" strike="noStrike">
                <a:solidFill>
                  <a:schemeClr val="accent5"/>
                </a:solidFill>
                <a:latin typeface="Nunito"/>
                <a:ea typeface="Nunito"/>
                <a:cs typeface="Nunito"/>
                <a:sym typeface="Nunito"/>
              </a:rPr>
              <a:t>State Government Powers</a:t>
            </a:r>
            <a:endParaRPr b="1" i="0" sz="2000" u="none" cap="none" strike="noStrike">
              <a:solidFill>
                <a:schemeClr val="accent5"/>
              </a:solidFill>
              <a:latin typeface="Nunito"/>
              <a:ea typeface="Nunito"/>
              <a:cs typeface="Nunito"/>
              <a:sym typeface="Nunito"/>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accent5"/>
              </a:solidFill>
              <a:latin typeface="Nunito"/>
              <a:ea typeface="Nunito"/>
              <a:cs typeface="Nunito"/>
              <a:sym typeface="Nunito"/>
            </a:endParaRPr>
          </a:p>
          <a:p>
            <a:pPr indent="-400050" lvl="0" marL="457200" marR="0" rtl="0" algn="l">
              <a:lnSpc>
                <a:spcPct val="100000"/>
              </a:lnSpc>
              <a:spcBef>
                <a:spcPts val="0"/>
              </a:spcBef>
              <a:spcAft>
                <a:spcPts val="0"/>
              </a:spcAft>
              <a:buClr>
                <a:schemeClr val="accent5"/>
              </a:buClr>
              <a:buSzPts val="2700"/>
              <a:buFont typeface="Nunito SemiBold"/>
              <a:buChar char="●"/>
            </a:pPr>
            <a:r>
              <a:rPr b="0" i="0" lang="en" sz="2700" u="none" cap="none" strike="noStrike">
                <a:solidFill>
                  <a:schemeClr val="accent5"/>
                </a:solidFill>
                <a:latin typeface="Nunito SemiBold"/>
                <a:ea typeface="Nunito SemiBold"/>
                <a:cs typeface="Nunito SemiBold"/>
                <a:sym typeface="Nunito SemiBold"/>
              </a:rPr>
              <a:t>Provide </a:t>
            </a:r>
            <a:r>
              <a:rPr b="0" i="0" lang="en" sz="2700" u="sng" cap="none" strike="noStrike">
                <a:solidFill>
                  <a:schemeClr val="accent5"/>
                </a:solidFill>
                <a:latin typeface="Nunito SemiBold"/>
                <a:ea typeface="Nunito SemiBold"/>
                <a:cs typeface="Nunito SemiBold"/>
                <a:sym typeface="Nunito SemiBold"/>
              </a:rPr>
              <a:t>schooling and education</a:t>
            </a:r>
            <a:endParaRPr b="0" i="0" sz="2700" u="sng" cap="none" strike="noStrike">
              <a:solidFill>
                <a:schemeClr val="accent5"/>
              </a:solidFill>
              <a:latin typeface="Nunito SemiBold"/>
              <a:ea typeface="Nunito SemiBold"/>
              <a:cs typeface="Nunito SemiBold"/>
              <a:sym typeface="Nunito SemiBold"/>
            </a:endParaRPr>
          </a:p>
          <a:p>
            <a:pPr indent="-400050" lvl="0" marL="457200" marR="0" rtl="0" algn="l">
              <a:lnSpc>
                <a:spcPct val="100000"/>
              </a:lnSpc>
              <a:spcBef>
                <a:spcPts val="0"/>
              </a:spcBef>
              <a:spcAft>
                <a:spcPts val="0"/>
              </a:spcAft>
              <a:buClr>
                <a:schemeClr val="accent5"/>
              </a:buClr>
              <a:buSzPts val="2700"/>
              <a:buFont typeface="Nunito SemiBold"/>
              <a:buChar char="●"/>
            </a:pPr>
            <a:r>
              <a:rPr b="0" i="0" lang="en" sz="2700" u="none" cap="none" strike="noStrike">
                <a:solidFill>
                  <a:schemeClr val="accent5"/>
                </a:solidFill>
                <a:latin typeface="Nunito SemiBold"/>
                <a:ea typeface="Nunito SemiBold"/>
                <a:cs typeface="Nunito SemiBold"/>
                <a:sym typeface="Nunito SemiBold"/>
              </a:rPr>
              <a:t>Provide </a:t>
            </a:r>
            <a:r>
              <a:rPr b="0" i="0" lang="en" sz="2700" u="sng" cap="none" strike="noStrike">
                <a:solidFill>
                  <a:schemeClr val="accent5"/>
                </a:solidFill>
                <a:latin typeface="Nunito SemiBold"/>
                <a:ea typeface="Nunito SemiBold"/>
                <a:cs typeface="Nunito SemiBold"/>
                <a:sym typeface="Nunito SemiBold"/>
              </a:rPr>
              <a:t>police protection</a:t>
            </a:r>
            <a:endParaRPr b="0" i="0" sz="2700" u="sng" cap="none" strike="noStrike">
              <a:solidFill>
                <a:schemeClr val="accent5"/>
              </a:solidFill>
              <a:latin typeface="Nunito SemiBold"/>
              <a:ea typeface="Nunito SemiBold"/>
              <a:cs typeface="Nunito SemiBold"/>
              <a:sym typeface="Nunito SemiBold"/>
            </a:endParaRPr>
          </a:p>
          <a:p>
            <a:pPr indent="-400050" lvl="0" marL="457200" marR="0" rtl="0" algn="l">
              <a:lnSpc>
                <a:spcPct val="100000"/>
              </a:lnSpc>
              <a:spcBef>
                <a:spcPts val="0"/>
              </a:spcBef>
              <a:spcAft>
                <a:spcPts val="0"/>
              </a:spcAft>
              <a:buClr>
                <a:schemeClr val="accent5"/>
              </a:buClr>
              <a:buSzPts val="2700"/>
              <a:buFont typeface="Nunito SemiBold"/>
              <a:buChar char="●"/>
            </a:pPr>
            <a:r>
              <a:rPr b="0" i="0" lang="en" sz="2700" u="none" cap="none" strike="noStrike">
                <a:solidFill>
                  <a:schemeClr val="accent5"/>
                </a:solidFill>
                <a:latin typeface="Nunito SemiBold"/>
                <a:ea typeface="Nunito SemiBold"/>
                <a:cs typeface="Nunito SemiBold"/>
                <a:sym typeface="Nunito SemiBold"/>
              </a:rPr>
              <a:t>Provide </a:t>
            </a:r>
            <a:r>
              <a:rPr b="0" i="0" lang="en" sz="2700" u="sng" cap="none" strike="noStrike">
                <a:solidFill>
                  <a:schemeClr val="accent5"/>
                </a:solidFill>
                <a:latin typeface="Nunito SemiBold"/>
                <a:ea typeface="Nunito SemiBold"/>
                <a:cs typeface="Nunito SemiBold"/>
                <a:sym typeface="Nunito SemiBold"/>
              </a:rPr>
              <a:t>fire safety</a:t>
            </a:r>
            <a:endParaRPr b="0" i="0" sz="2700" u="sng" cap="none" strike="noStrike">
              <a:solidFill>
                <a:schemeClr val="accent5"/>
              </a:solidFill>
              <a:latin typeface="Nunito SemiBold"/>
              <a:ea typeface="Nunito SemiBold"/>
              <a:cs typeface="Nunito SemiBold"/>
              <a:sym typeface="Nunito SemiBold"/>
            </a:endParaRPr>
          </a:p>
          <a:p>
            <a:pPr indent="-400050" lvl="0" marL="457200" marR="0" rtl="0" algn="l">
              <a:lnSpc>
                <a:spcPct val="100000"/>
              </a:lnSpc>
              <a:spcBef>
                <a:spcPts val="0"/>
              </a:spcBef>
              <a:spcAft>
                <a:spcPts val="0"/>
              </a:spcAft>
              <a:buClr>
                <a:schemeClr val="accent5"/>
              </a:buClr>
              <a:buSzPts val="2700"/>
              <a:buFont typeface="Nunito SemiBold"/>
              <a:buChar char="●"/>
            </a:pPr>
            <a:r>
              <a:rPr b="0" i="0" lang="en" sz="2700" u="none" cap="none" strike="noStrike">
                <a:solidFill>
                  <a:schemeClr val="accent5"/>
                </a:solidFill>
                <a:latin typeface="Nunito SemiBold"/>
                <a:ea typeface="Nunito SemiBold"/>
                <a:cs typeface="Nunito SemiBold"/>
                <a:sym typeface="Nunito SemiBold"/>
              </a:rPr>
              <a:t>Give </a:t>
            </a:r>
            <a:r>
              <a:rPr b="0" i="0" lang="en" sz="2700" u="sng" cap="none" strike="noStrike">
                <a:solidFill>
                  <a:schemeClr val="accent5"/>
                </a:solidFill>
                <a:latin typeface="Nunito SemiBold"/>
                <a:ea typeface="Nunito SemiBold"/>
                <a:cs typeface="Nunito SemiBold"/>
                <a:sym typeface="Nunito SemiBold"/>
              </a:rPr>
              <a:t>driver’s licenses</a:t>
            </a:r>
            <a:endParaRPr b="0" i="0" sz="2700" u="sng" cap="none" strike="noStrike">
              <a:solidFill>
                <a:schemeClr val="accent5"/>
              </a:solidFill>
              <a:latin typeface="Nunito SemiBold"/>
              <a:ea typeface="Nunito SemiBold"/>
              <a:cs typeface="Nunito SemiBold"/>
              <a:sym typeface="Nunito SemiBold"/>
            </a:endParaRPr>
          </a:p>
        </p:txBody>
      </p:sp>
      <p:sp>
        <p:nvSpPr>
          <p:cNvPr id="324" name="Google Shape;324;p37"/>
          <p:cNvSpPr txBox="1"/>
          <p:nvPr/>
        </p:nvSpPr>
        <p:spPr>
          <a:xfrm>
            <a:off x="5407900" y="4685700"/>
            <a:ext cx="37359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#21</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8"/>
          <p:cNvSpPr txBox="1"/>
          <p:nvPr>
            <p:ph type="title"/>
          </p:nvPr>
        </p:nvSpPr>
        <p:spPr>
          <a:xfrm>
            <a:off x="923100" y="1641000"/>
            <a:ext cx="7297800" cy="1861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0000"/>
              <a:buNone/>
            </a:pPr>
            <a:r>
              <a:rPr lang="en" sz="6000">
                <a:solidFill>
                  <a:schemeClr val="accent3"/>
                </a:solidFill>
                <a:latin typeface="Nunito SemiBold"/>
                <a:ea typeface="Nunito SemiBold"/>
                <a:cs typeface="Nunito SemiBold"/>
                <a:sym typeface="Nunito SemiBold"/>
              </a:rPr>
              <a:t>Constitutional Amendments</a:t>
            </a:r>
            <a:endParaRPr sz="6000">
              <a:solidFill>
                <a:schemeClr val="accent3"/>
              </a:solidFill>
              <a:latin typeface="Nunito SemiBold"/>
              <a:ea typeface="Nunito SemiBold"/>
              <a:cs typeface="Nunito SemiBold"/>
              <a:sym typeface="Nunito SemiBo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33" name="Shape 333"/>
        <p:cNvGrpSpPr/>
        <p:nvPr/>
      </p:nvGrpSpPr>
      <p:grpSpPr>
        <a:xfrm>
          <a:off x="0" y="0"/>
          <a:ext cx="0" cy="0"/>
          <a:chOff x="0" y="0"/>
          <a:chExt cx="0" cy="0"/>
        </a:xfrm>
      </p:grpSpPr>
      <p:sp>
        <p:nvSpPr>
          <p:cNvPr id="334" name="Google Shape;334;p39"/>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300"/>
              <a:buNone/>
            </a:pPr>
            <a:r>
              <a:rPr lang="en" sz="3600">
                <a:solidFill>
                  <a:schemeClr val="accent3"/>
                </a:solidFill>
                <a:latin typeface="Nunito SemiBold"/>
                <a:ea typeface="Nunito SemiBold"/>
                <a:cs typeface="Nunito SemiBold"/>
                <a:sym typeface="Nunito SemiBold"/>
              </a:rPr>
              <a:t>Constitutional Amendments</a:t>
            </a:r>
            <a:endParaRPr sz="3600">
              <a:solidFill>
                <a:schemeClr val="accent3"/>
              </a:solidFill>
              <a:latin typeface="Nunito SemiBold"/>
              <a:ea typeface="Nunito SemiBold"/>
              <a:cs typeface="Nunito SemiBold"/>
              <a:sym typeface="Nunito SemiBold"/>
            </a:endParaRPr>
          </a:p>
        </p:txBody>
      </p:sp>
      <p:sp>
        <p:nvSpPr>
          <p:cNvPr id="335" name="Google Shape;335;p39"/>
          <p:cNvSpPr txBox="1"/>
          <p:nvPr/>
        </p:nvSpPr>
        <p:spPr>
          <a:xfrm>
            <a:off x="58150" y="552425"/>
            <a:ext cx="8911500" cy="3416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0"/>
              </a:spcBef>
              <a:spcAft>
                <a:spcPts val="0"/>
              </a:spcAft>
              <a:buClr>
                <a:schemeClr val="accent5"/>
              </a:buClr>
              <a:buSzPts val="2600"/>
              <a:buFont typeface="Nunito SemiBold"/>
              <a:buChar char="●"/>
            </a:pPr>
            <a:r>
              <a:rPr b="0" i="0" lang="en" sz="2600" u="none" cap="none" strike="noStrike">
                <a:solidFill>
                  <a:schemeClr val="accent5"/>
                </a:solidFill>
                <a:latin typeface="Nunito SemiBold"/>
                <a:ea typeface="Nunito SemiBold"/>
                <a:cs typeface="Nunito SemiBold"/>
                <a:sym typeface="Nunito SemiBold"/>
              </a:rPr>
              <a:t>An amendment is a change to the Constitution, or an addition.</a:t>
            </a:r>
            <a:endParaRPr b="0" i="0" sz="26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accent5"/>
              </a:solidFill>
              <a:latin typeface="Nunito SemiBold"/>
              <a:ea typeface="Nunito SemiBold"/>
              <a:cs typeface="Nunito SemiBold"/>
              <a:sym typeface="Nunito SemiBold"/>
            </a:endParaRPr>
          </a:p>
          <a:p>
            <a:pPr indent="-393700" lvl="0" marL="457200" marR="0" rtl="0" algn="l">
              <a:lnSpc>
                <a:spcPct val="100000"/>
              </a:lnSpc>
              <a:spcBef>
                <a:spcPts val="0"/>
              </a:spcBef>
              <a:spcAft>
                <a:spcPts val="0"/>
              </a:spcAft>
              <a:buClr>
                <a:schemeClr val="accent5"/>
              </a:buClr>
              <a:buSzPts val="2600"/>
              <a:buFont typeface="Nunito SemiBold"/>
              <a:buChar char="●"/>
            </a:pPr>
            <a:r>
              <a:rPr b="0" i="0" lang="en" sz="2600" u="none" cap="none" strike="noStrike">
                <a:solidFill>
                  <a:schemeClr val="accent5"/>
                </a:solidFill>
                <a:latin typeface="Nunito SemiBold"/>
                <a:ea typeface="Nunito SemiBold"/>
                <a:cs typeface="Nunito SemiBold"/>
                <a:sym typeface="Nunito SemiBold"/>
              </a:rPr>
              <a:t>The first ten amendments are called The Bill of Rights.</a:t>
            </a:r>
            <a:endParaRPr b="0" i="0" sz="26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accent5"/>
              </a:solidFill>
              <a:latin typeface="Nunito SemiBold"/>
              <a:ea typeface="Nunito SemiBold"/>
              <a:cs typeface="Nunito SemiBold"/>
              <a:sym typeface="Nunito SemiBold"/>
            </a:endParaRPr>
          </a:p>
          <a:p>
            <a:pPr indent="-393700" lvl="0" marL="457200" marR="0" rtl="0" algn="l">
              <a:lnSpc>
                <a:spcPct val="100000"/>
              </a:lnSpc>
              <a:spcBef>
                <a:spcPts val="0"/>
              </a:spcBef>
              <a:spcAft>
                <a:spcPts val="0"/>
              </a:spcAft>
              <a:buClr>
                <a:schemeClr val="accent5"/>
              </a:buClr>
              <a:buSzPts val="2600"/>
              <a:buFont typeface="Nunito SemiBold"/>
              <a:buChar char="●"/>
            </a:pPr>
            <a:r>
              <a:rPr b="0" i="0" lang="en" sz="2600" u="none" cap="none" strike="noStrike">
                <a:solidFill>
                  <a:schemeClr val="accent5"/>
                </a:solidFill>
                <a:latin typeface="Nunito SemiBold"/>
                <a:ea typeface="Nunito SemiBold"/>
                <a:cs typeface="Nunito SemiBold"/>
                <a:sym typeface="Nunito SemiBold"/>
              </a:rPr>
              <a:t>The Constitution has twenty-seven (or 27) amendments.</a:t>
            </a:r>
            <a:endParaRPr b="0" i="0" sz="2600" u="none" cap="none" strike="noStrike">
              <a:solidFill>
                <a:schemeClr val="accent5"/>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0" st="0"/>
                                            </p:txEl>
                                          </p:spTgt>
                                        </p:tgtEl>
                                        <p:attrNameLst>
                                          <p:attrName>style.visibility</p:attrName>
                                        </p:attrNameLst>
                                      </p:cBhvr>
                                      <p:to>
                                        <p:strVal val="visible"/>
                                      </p:to>
                                    </p:set>
                                    <p:animEffect filter="fade" transition="in">
                                      <p:cBhvr>
                                        <p:cTn dur="1000"/>
                                        <p:tgtEl>
                                          <p:spTgt spid="3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1" st="1"/>
                                            </p:txEl>
                                          </p:spTgt>
                                        </p:tgtEl>
                                        <p:attrNameLst>
                                          <p:attrName>style.visibility</p:attrName>
                                        </p:attrNameLst>
                                      </p:cBhvr>
                                      <p:to>
                                        <p:strVal val="visible"/>
                                      </p:to>
                                    </p:set>
                                    <p:animEffect filter="fade" transition="in">
                                      <p:cBhvr>
                                        <p:cTn dur="1000"/>
                                        <p:tgtEl>
                                          <p:spTgt spid="3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2" st="2"/>
                                            </p:txEl>
                                          </p:spTgt>
                                        </p:tgtEl>
                                        <p:attrNameLst>
                                          <p:attrName>style.visibility</p:attrName>
                                        </p:attrNameLst>
                                      </p:cBhvr>
                                      <p:to>
                                        <p:strVal val="visible"/>
                                      </p:to>
                                    </p:set>
                                    <p:animEffect filter="fade" transition="in">
                                      <p:cBhvr>
                                        <p:cTn dur="1000"/>
                                        <p:tgtEl>
                                          <p:spTgt spid="3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3" st="3"/>
                                            </p:txEl>
                                          </p:spTgt>
                                        </p:tgtEl>
                                        <p:attrNameLst>
                                          <p:attrName>style.visibility</p:attrName>
                                        </p:attrNameLst>
                                      </p:cBhvr>
                                      <p:to>
                                        <p:strVal val="visible"/>
                                      </p:to>
                                    </p:set>
                                    <p:animEffect filter="fade" transition="in">
                                      <p:cBhvr>
                                        <p:cTn dur="1000"/>
                                        <p:tgtEl>
                                          <p:spTgt spid="3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4" st="4"/>
                                            </p:txEl>
                                          </p:spTgt>
                                        </p:tgtEl>
                                        <p:attrNameLst>
                                          <p:attrName>style.visibility</p:attrName>
                                        </p:attrNameLst>
                                      </p:cBhvr>
                                      <p:to>
                                        <p:strVal val="visible"/>
                                      </p:to>
                                    </p:set>
                                    <p:animEffect filter="fade" transition="in">
                                      <p:cBhvr>
                                        <p:cTn dur="1000"/>
                                        <p:tgtEl>
                                          <p:spTgt spid="33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4"/>
          <p:cNvPicPr preferRelativeResize="0"/>
          <p:nvPr/>
        </p:nvPicPr>
        <p:blipFill rotWithShape="1">
          <a:blip r:embed="rId3">
            <a:alphaModFix/>
          </a:blip>
          <a:srcRect b="0" l="0" r="0" t="0"/>
          <a:stretch/>
        </p:blipFill>
        <p:spPr>
          <a:xfrm>
            <a:off x="0" y="0"/>
            <a:ext cx="5590761" cy="5143500"/>
          </a:xfrm>
          <a:prstGeom prst="rect">
            <a:avLst/>
          </a:prstGeom>
          <a:noFill/>
          <a:ln>
            <a:noFill/>
          </a:ln>
        </p:spPr>
      </p:pic>
      <p:sp>
        <p:nvSpPr>
          <p:cNvPr id="85" name="Google Shape;85;p4"/>
          <p:cNvSpPr txBox="1"/>
          <p:nvPr/>
        </p:nvSpPr>
        <p:spPr>
          <a:xfrm>
            <a:off x="5698475" y="218075"/>
            <a:ext cx="3343800" cy="85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Native Americans</a:t>
            </a:r>
            <a:endParaRPr b="0" i="0" sz="3000" u="none" cap="none" strike="noStrike">
              <a:solidFill>
                <a:schemeClr val="accent1"/>
              </a:solidFill>
              <a:latin typeface="Nunito SemiBold"/>
              <a:ea typeface="Nunito SemiBold"/>
              <a:cs typeface="Nunito SemiBold"/>
              <a:sym typeface="Nunito SemiBold"/>
            </a:endParaRPr>
          </a:p>
        </p:txBody>
      </p:sp>
      <p:sp>
        <p:nvSpPr>
          <p:cNvPr id="86" name="Google Shape;86;p4"/>
          <p:cNvSpPr txBox="1"/>
          <p:nvPr/>
        </p:nvSpPr>
        <p:spPr>
          <a:xfrm>
            <a:off x="5855525" y="1074275"/>
            <a:ext cx="3029700" cy="351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5"/>
                </a:solidFill>
                <a:latin typeface="Nunito SemiBold"/>
                <a:ea typeface="Nunito SemiBold"/>
                <a:cs typeface="Nunito SemiBold"/>
                <a:sym typeface="Nunito SemiBold"/>
              </a:rPr>
              <a:t>America’s oldest inhabitants are the Native Americans or American Indians. The largest tribes include: Cherokee, Navajo, Sioux, Chippewa, and Apache.</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5"/>
                </a:solidFill>
                <a:latin typeface="Nunito SemiBold"/>
                <a:ea typeface="Nunito SemiBold"/>
                <a:cs typeface="Nunito SemiBold"/>
                <a:sym typeface="Nunito SemiBold"/>
              </a:rPr>
              <a:t>Fun Fact: Iowa’s name comes from a tribes called the Ioway.</a:t>
            </a:r>
            <a:endParaRPr b="0" i="0" sz="1800" u="none" cap="none" strike="noStrike">
              <a:solidFill>
                <a:schemeClr val="accent5"/>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animEffect filter="fade" transition="in">
                                      <p:cBhvr>
                                        <p:cTn dur="1000"/>
                                        <p:tgtEl>
                                          <p:spTgt spid="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animEffect filter="fade" transition="in">
                                      <p:cBhvr>
                                        <p:cTn dur="1000"/>
                                        <p:tgtEl>
                                          <p:spTgt spid="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2" st="2"/>
                                            </p:txEl>
                                          </p:spTgt>
                                        </p:tgtEl>
                                        <p:attrNameLst>
                                          <p:attrName>style.visibility</p:attrName>
                                        </p:attrNameLst>
                                      </p:cBhvr>
                                      <p:to>
                                        <p:strVal val="visible"/>
                                      </p:to>
                                    </p:set>
                                    <p:animEffect filter="fade" transition="in">
                                      <p:cBhvr>
                                        <p:cTn dur="1000"/>
                                        <p:tgtEl>
                                          <p:spTgt spid="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3" st="3"/>
                                            </p:txEl>
                                          </p:spTgt>
                                        </p:tgtEl>
                                        <p:attrNameLst>
                                          <p:attrName>style.visibility</p:attrName>
                                        </p:attrNameLst>
                                      </p:cBhvr>
                                      <p:to>
                                        <p:strVal val="visible"/>
                                      </p:to>
                                    </p:set>
                                    <p:animEffect filter="fade" transition="in">
                                      <p:cBhvr>
                                        <p:cTn dur="1000"/>
                                        <p:tgtEl>
                                          <p:spTgt spid="8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39" name="Shape 339"/>
        <p:cNvGrpSpPr/>
        <p:nvPr/>
      </p:nvGrpSpPr>
      <p:grpSpPr>
        <a:xfrm>
          <a:off x="0" y="0"/>
          <a:ext cx="0" cy="0"/>
          <a:chOff x="0" y="0"/>
          <a:chExt cx="0" cy="0"/>
        </a:xfrm>
      </p:grpSpPr>
      <p:sp>
        <p:nvSpPr>
          <p:cNvPr id="340" name="Google Shape;340;p40"/>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300"/>
              <a:buNone/>
            </a:pPr>
            <a:r>
              <a:rPr lang="en" sz="3600">
                <a:solidFill>
                  <a:schemeClr val="accent3"/>
                </a:solidFill>
                <a:latin typeface="Nunito SemiBold"/>
                <a:ea typeface="Nunito SemiBold"/>
                <a:cs typeface="Nunito SemiBold"/>
                <a:sym typeface="Nunito SemiBold"/>
              </a:rPr>
              <a:t>Constitutional Amendments</a:t>
            </a:r>
            <a:endParaRPr sz="3600">
              <a:solidFill>
                <a:schemeClr val="accent3"/>
              </a:solidFill>
              <a:latin typeface="Nunito SemiBold"/>
              <a:ea typeface="Nunito SemiBold"/>
              <a:cs typeface="Nunito SemiBold"/>
              <a:sym typeface="Nunito SemiBold"/>
            </a:endParaRPr>
          </a:p>
        </p:txBody>
      </p:sp>
      <p:sp>
        <p:nvSpPr>
          <p:cNvPr id="341" name="Google Shape;341;p40"/>
          <p:cNvSpPr txBox="1"/>
          <p:nvPr/>
        </p:nvSpPr>
        <p:spPr>
          <a:xfrm>
            <a:off x="58150" y="552425"/>
            <a:ext cx="8911500" cy="3416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0"/>
              </a:spcBef>
              <a:spcAft>
                <a:spcPts val="0"/>
              </a:spcAft>
              <a:buClr>
                <a:schemeClr val="accent5"/>
              </a:buClr>
              <a:buSzPts val="2600"/>
              <a:buFont typeface="Nunito SemiBold"/>
              <a:buChar char="●"/>
            </a:pPr>
            <a:r>
              <a:rPr b="0" i="0" lang="en" sz="2600" u="none" cap="none" strike="noStrike">
                <a:solidFill>
                  <a:schemeClr val="accent5"/>
                </a:solidFill>
                <a:latin typeface="Nunito SemiBold"/>
                <a:ea typeface="Nunito SemiBold"/>
                <a:cs typeface="Nunito SemiBold"/>
                <a:sym typeface="Nunito SemiBold"/>
              </a:rPr>
              <a:t>An amendment is </a:t>
            </a:r>
            <a:r>
              <a:rPr b="0" i="0" lang="en" sz="2600" u="sng" cap="none" strike="noStrike">
                <a:solidFill>
                  <a:schemeClr val="accent5"/>
                </a:solidFill>
                <a:latin typeface="Nunito SemiBold"/>
                <a:ea typeface="Nunito SemiBold"/>
                <a:cs typeface="Nunito SemiBold"/>
                <a:sym typeface="Nunito SemiBold"/>
              </a:rPr>
              <a:t>a change to the Constitution</a:t>
            </a:r>
            <a:r>
              <a:rPr b="0" i="0" lang="en" sz="2600" u="none" cap="none" strike="noStrike">
                <a:solidFill>
                  <a:schemeClr val="accent5"/>
                </a:solidFill>
                <a:latin typeface="Nunito SemiBold"/>
                <a:ea typeface="Nunito SemiBold"/>
                <a:cs typeface="Nunito SemiBold"/>
                <a:sym typeface="Nunito SemiBold"/>
              </a:rPr>
              <a:t>, or an addition.</a:t>
            </a:r>
            <a:endParaRPr b="0" i="0" sz="26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accent5"/>
              </a:solidFill>
              <a:latin typeface="Nunito SemiBold"/>
              <a:ea typeface="Nunito SemiBold"/>
              <a:cs typeface="Nunito SemiBold"/>
              <a:sym typeface="Nunito SemiBold"/>
            </a:endParaRPr>
          </a:p>
          <a:p>
            <a:pPr indent="-393700" lvl="0" marL="457200" marR="0" rtl="0" algn="l">
              <a:lnSpc>
                <a:spcPct val="100000"/>
              </a:lnSpc>
              <a:spcBef>
                <a:spcPts val="0"/>
              </a:spcBef>
              <a:spcAft>
                <a:spcPts val="0"/>
              </a:spcAft>
              <a:buClr>
                <a:schemeClr val="accent5"/>
              </a:buClr>
              <a:buSzPts val="2600"/>
              <a:buFont typeface="Nunito SemiBold"/>
              <a:buChar char="●"/>
            </a:pPr>
            <a:r>
              <a:rPr b="0" i="0" lang="en" sz="2600" u="none" cap="none" strike="noStrike">
                <a:solidFill>
                  <a:schemeClr val="accent5"/>
                </a:solidFill>
                <a:latin typeface="Nunito SemiBold"/>
                <a:ea typeface="Nunito SemiBold"/>
                <a:cs typeface="Nunito SemiBold"/>
                <a:sym typeface="Nunito SemiBold"/>
              </a:rPr>
              <a:t>The first ten amendments are called </a:t>
            </a:r>
            <a:r>
              <a:rPr b="0" i="0" lang="en" sz="2600" u="sng" cap="none" strike="noStrike">
                <a:solidFill>
                  <a:schemeClr val="accent5"/>
                </a:solidFill>
                <a:latin typeface="Nunito SemiBold"/>
                <a:ea typeface="Nunito SemiBold"/>
                <a:cs typeface="Nunito SemiBold"/>
                <a:sym typeface="Nunito SemiBold"/>
              </a:rPr>
              <a:t>The Bill of Rights</a:t>
            </a:r>
            <a:r>
              <a:rPr b="0" i="0" lang="en" sz="2600" u="none" cap="none" strike="noStrike">
                <a:solidFill>
                  <a:schemeClr val="accent5"/>
                </a:solidFill>
                <a:latin typeface="Nunito SemiBold"/>
                <a:ea typeface="Nunito SemiBold"/>
                <a:cs typeface="Nunito SemiBold"/>
                <a:sym typeface="Nunito SemiBold"/>
              </a:rPr>
              <a:t>.</a:t>
            </a:r>
            <a:endParaRPr b="0" i="0" sz="26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accent5"/>
              </a:solidFill>
              <a:latin typeface="Nunito SemiBold"/>
              <a:ea typeface="Nunito SemiBold"/>
              <a:cs typeface="Nunito SemiBold"/>
              <a:sym typeface="Nunito SemiBold"/>
            </a:endParaRPr>
          </a:p>
          <a:p>
            <a:pPr indent="-393700" lvl="0" marL="457200" marR="0" rtl="0" algn="l">
              <a:lnSpc>
                <a:spcPct val="100000"/>
              </a:lnSpc>
              <a:spcBef>
                <a:spcPts val="0"/>
              </a:spcBef>
              <a:spcAft>
                <a:spcPts val="0"/>
              </a:spcAft>
              <a:buClr>
                <a:schemeClr val="accent5"/>
              </a:buClr>
              <a:buSzPts val="2600"/>
              <a:buFont typeface="Nunito SemiBold"/>
              <a:buChar char="●"/>
            </a:pPr>
            <a:r>
              <a:rPr b="0" i="0" lang="en" sz="2600" u="none" cap="none" strike="noStrike">
                <a:solidFill>
                  <a:schemeClr val="accent5"/>
                </a:solidFill>
                <a:latin typeface="Nunito SemiBold"/>
                <a:ea typeface="Nunito SemiBold"/>
                <a:cs typeface="Nunito SemiBold"/>
                <a:sym typeface="Nunito SemiBold"/>
              </a:rPr>
              <a:t>The Constitution has </a:t>
            </a:r>
            <a:r>
              <a:rPr b="0" i="0" lang="en" sz="2600" u="sng" cap="none" strike="noStrike">
                <a:solidFill>
                  <a:schemeClr val="accent5"/>
                </a:solidFill>
                <a:latin typeface="Nunito SemiBold"/>
                <a:ea typeface="Nunito SemiBold"/>
                <a:cs typeface="Nunito SemiBold"/>
                <a:sym typeface="Nunito SemiBold"/>
              </a:rPr>
              <a:t>twenty-seven</a:t>
            </a:r>
            <a:r>
              <a:rPr b="0" i="0" lang="en" sz="2600" u="none" cap="none" strike="noStrike">
                <a:solidFill>
                  <a:schemeClr val="accent5"/>
                </a:solidFill>
                <a:latin typeface="Nunito SemiBold"/>
                <a:ea typeface="Nunito SemiBold"/>
                <a:cs typeface="Nunito SemiBold"/>
                <a:sym typeface="Nunito SemiBold"/>
              </a:rPr>
              <a:t> (or </a:t>
            </a:r>
            <a:r>
              <a:rPr b="0" i="0" lang="en" sz="2600" u="sng" cap="none" strike="noStrike">
                <a:solidFill>
                  <a:schemeClr val="accent5"/>
                </a:solidFill>
                <a:latin typeface="Nunito SemiBold"/>
                <a:ea typeface="Nunito SemiBold"/>
                <a:cs typeface="Nunito SemiBold"/>
                <a:sym typeface="Nunito SemiBold"/>
              </a:rPr>
              <a:t>27</a:t>
            </a:r>
            <a:r>
              <a:rPr b="0" i="0" lang="en" sz="2600" u="none" cap="none" strike="noStrike">
                <a:solidFill>
                  <a:schemeClr val="accent5"/>
                </a:solidFill>
                <a:latin typeface="Nunito SemiBold"/>
                <a:ea typeface="Nunito SemiBold"/>
                <a:cs typeface="Nunito SemiBold"/>
                <a:sym typeface="Nunito SemiBold"/>
              </a:rPr>
              <a:t>) amendments.</a:t>
            </a:r>
            <a:endParaRPr b="0" i="0" sz="2600" u="none" cap="none" strike="noStrike">
              <a:solidFill>
                <a:schemeClr val="accent5"/>
              </a:solidFill>
              <a:latin typeface="Nunito SemiBold"/>
              <a:ea typeface="Nunito SemiBold"/>
              <a:cs typeface="Nunito SemiBold"/>
              <a:sym typeface="Nunito SemiBold"/>
            </a:endParaRPr>
          </a:p>
        </p:txBody>
      </p:sp>
      <p:sp>
        <p:nvSpPr>
          <p:cNvPr id="342" name="Google Shape;342;p40"/>
          <p:cNvSpPr txBox="1"/>
          <p:nvPr/>
        </p:nvSpPr>
        <p:spPr>
          <a:xfrm>
            <a:off x="0" y="0"/>
            <a:ext cx="3735900" cy="45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#22, #23, and #24</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46" name="Shape 346"/>
        <p:cNvGrpSpPr/>
        <p:nvPr/>
      </p:nvGrpSpPr>
      <p:grpSpPr>
        <a:xfrm>
          <a:off x="0" y="0"/>
          <a:ext cx="0" cy="0"/>
          <a:chOff x="0" y="0"/>
          <a:chExt cx="0" cy="0"/>
        </a:xfrm>
      </p:grpSpPr>
      <p:sp>
        <p:nvSpPr>
          <p:cNvPr id="347" name="Google Shape;347;p41"/>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300"/>
              <a:buNone/>
            </a:pPr>
            <a:r>
              <a:rPr lang="en" sz="3600">
                <a:solidFill>
                  <a:schemeClr val="accent3"/>
                </a:solidFill>
                <a:latin typeface="Nunito SemiBold"/>
                <a:ea typeface="Nunito SemiBold"/>
                <a:cs typeface="Nunito SemiBold"/>
                <a:sym typeface="Nunito SemiBold"/>
              </a:rPr>
              <a:t>The First Amendment</a:t>
            </a:r>
            <a:endParaRPr sz="3600">
              <a:solidFill>
                <a:schemeClr val="accent3"/>
              </a:solidFill>
              <a:latin typeface="Nunito SemiBold"/>
              <a:ea typeface="Nunito SemiBold"/>
              <a:cs typeface="Nunito SemiBold"/>
              <a:sym typeface="Nunito SemiBold"/>
            </a:endParaRPr>
          </a:p>
        </p:txBody>
      </p:sp>
      <p:sp>
        <p:nvSpPr>
          <p:cNvPr id="348" name="Google Shape;348;p41"/>
          <p:cNvSpPr txBox="1"/>
          <p:nvPr/>
        </p:nvSpPr>
        <p:spPr>
          <a:xfrm>
            <a:off x="58150" y="0"/>
            <a:ext cx="3256500" cy="427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chemeClr val="accent5"/>
                </a:solidFill>
                <a:latin typeface="Nunito SemiBold"/>
                <a:ea typeface="Nunito SemiBold"/>
                <a:cs typeface="Nunito SemiBold"/>
                <a:sym typeface="Nunito SemiBold"/>
              </a:rPr>
              <a:t>The First Amendment protects five key freedoms of the American people.</a:t>
            </a:r>
            <a:endParaRPr b="0" i="0" sz="26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chemeClr val="accent5"/>
                </a:solidFill>
                <a:latin typeface="Nunito SemiBold"/>
                <a:ea typeface="Nunito SemiBold"/>
                <a:cs typeface="Nunito SemiBold"/>
                <a:sym typeface="Nunito SemiBold"/>
              </a:rPr>
              <a:t>These freedoms can be remembered using the acronym of ‘PAPRS’ </a:t>
            </a:r>
            <a:endParaRPr b="0" i="0" sz="2600" u="none" cap="none" strike="noStrike">
              <a:solidFill>
                <a:schemeClr val="accent5"/>
              </a:solidFill>
              <a:latin typeface="Nunito SemiBold"/>
              <a:ea typeface="Nunito SemiBold"/>
              <a:cs typeface="Nunito SemiBold"/>
              <a:sym typeface="Nunito SemiBold"/>
            </a:endParaRPr>
          </a:p>
        </p:txBody>
      </p:sp>
      <p:sp>
        <p:nvSpPr>
          <p:cNvPr id="349" name="Google Shape;349;p41"/>
          <p:cNvSpPr txBox="1"/>
          <p:nvPr/>
        </p:nvSpPr>
        <p:spPr>
          <a:xfrm>
            <a:off x="3256375" y="101775"/>
            <a:ext cx="5887500" cy="417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accent5"/>
                </a:solidFill>
                <a:latin typeface="Nunito"/>
                <a:ea typeface="Nunito"/>
                <a:cs typeface="Nunito"/>
                <a:sym typeface="Nunito"/>
              </a:rPr>
              <a:t>P</a:t>
            </a:r>
            <a:r>
              <a:rPr b="0" i="0" lang="en" sz="1800" u="none" cap="none" strike="noStrike">
                <a:solidFill>
                  <a:schemeClr val="accent5"/>
                </a:solidFill>
                <a:latin typeface="Nunito SemiBold"/>
                <a:ea typeface="Nunito SemiBold"/>
                <a:cs typeface="Nunito SemiBold"/>
                <a:sym typeface="Nunito SemiBold"/>
              </a:rPr>
              <a:t> - Press: the right to circulate opinions in print without censorship</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accent5"/>
                </a:solidFill>
                <a:latin typeface="Nunito"/>
                <a:ea typeface="Nunito"/>
                <a:cs typeface="Nunito"/>
                <a:sym typeface="Nunito"/>
              </a:rPr>
              <a:t>A</a:t>
            </a:r>
            <a:r>
              <a:rPr b="0" i="0" lang="en" sz="1800" u="none" cap="none" strike="noStrike">
                <a:solidFill>
                  <a:schemeClr val="accent5"/>
                </a:solidFill>
                <a:latin typeface="Nunito SemiBold"/>
                <a:ea typeface="Nunito SemiBold"/>
                <a:cs typeface="Nunito SemiBold"/>
                <a:sym typeface="Nunito SemiBold"/>
              </a:rPr>
              <a:t> - Assembly: the ability of people to come together to express, promote, pursue, and defend their ideals</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accent5"/>
                </a:solidFill>
                <a:latin typeface="Nunito"/>
                <a:ea typeface="Nunito"/>
                <a:cs typeface="Nunito"/>
                <a:sym typeface="Nunito"/>
              </a:rPr>
              <a:t>P</a:t>
            </a:r>
            <a:r>
              <a:rPr b="0" i="0" lang="en" sz="1800" u="none" cap="none" strike="noStrike">
                <a:solidFill>
                  <a:schemeClr val="accent5"/>
                </a:solidFill>
                <a:latin typeface="Nunito SemiBold"/>
                <a:ea typeface="Nunito SemiBold"/>
                <a:cs typeface="Nunito SemiBold"/>
                <a:sym typeface="Nunito SemiBold"/>
              </a:rPr>
              <a:t> - Petition: the right to make a complaint to, or seek the assistance of one’s government, without fear of punishment</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accent5"/>
                </a:solidFill>
                <a:latin typeface="Nunito"/>
                <a:ea typeface="Nunito"/>
                <a:cs typeface="Nunito"/>
                <a:sym typeface="Nunito"/>
              </a:rPr>
              <a:t>R</a:t>
            </a:r>
            <a:r>
              <a:rPr b="0" i="0" lang="en" sz="1800" u="none" cap="none" strike="noStrike">
                <a:solidFill>
                  <a:schemeClr val="accent5"/>
                </a:solidFill>
                <a:latin typeface="Nunito SemiBold"/>
                <a:ea typeface="Nunito SemiBold"/>
                <a:cs typeface="Nunito SemiBold"/>
                <a:sym typeface="Nunito SemiBold"/>
              </a:rPr>
              <a:t> - Religion: the right to practice any religion, or no religion</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accent5"/>
                </a:solidFill>
                <a:latin typeface="Nunito"/>
                <a:ea typeface="Nunito"/>
                <a:cs typeface="Nunito"/>
                <a:sym typeface="Nunito"/>
              </a:rPr>
              <a:t>S</a:t>
            </a:r>
            <a:r>
              <a:rPr b="0" i="0" lang="en" sz="1800" u="none" cap="none" strike="noStrike">
                <a:solidFill>
                  <a:schemeClr val="accent5"/>
                </a:solidFill>
                <a:latin typeface="Nunito SemiBold"/>
                <a:ea typeface="Nunito SemiBold"/>
                <a:cs typeface="Nunito SemiBold"/>
                <a:sym typeface="Nunito SemiBold"/>
              </a:rPr>
              <a:t> - Speech: the right to express any opinions without censorship or restraint</a:t>
            </a:r>
            <a:endParaRPr b="0" i="0" sz="1800" u="none" cap="none" strike="noStrike">
              <a:solidFill>
                <a:schemeClr val="accent5"/>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xEl>
                                              <p:pRg end="0" st="0"/>
                                            </p:txEl>
                                          </p:spTgt>
                                        </p:tgtEl>
                                        <p:attrNameLst>
                                          <p:attrName>style.visibility</p:attrName>
                                        </p:attrNameLst>
                                      </p:cBhvr>
                                      <p:to>
                                        <p:strVal val="visible"/>
                                      </p:to>
                                    </p:set>
                                    <p:animEffect filter="fade" transition="in">
                                      <p:cBhvr>
                                        <p:cTn dur="1000"/>
                                        <p:tgtEl>
                                          <p:spTgt spid="3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xEl>
                                              <p:pRg end="1" st="1"/>
                                            </p:txEl>
                                          </p:spTgt>
                                        </p:tgtEl>
                                        <p:attrNameLst>
                                          <p:attrName>style.visibility</p:attrName>
                                        </p:attrNameLst>
                                      </p:cBhvr>
                                      <p:to>
                                        <p:strVal val="visible"/>
                                      </p:to>
                                    </p:set>
                                    <p:animEffect filter="fade" transition="in">
                                      <p:cBhvr>
                                        <p:cTn dur="1000"/>
                                        <p:tgtEl>
                                          <p:spTgt spid="3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xEl>
                                              <p:pRg end="2" st="2"/>
                                            </p:txEl>
                                          </p:spTgt>
                                        </p:tgtEl>
                                        <p:attrNameLst>
                                          <p:attrName>style.visibility</p:attrName>
                                        </p:attrNameLst>
                                      </p:cBhvr>
                                      <p:to>
                                        <p:strVal val="visible"/>
                                      </p:to>
                                    </p:set>
                                    <p:animEffect filter="fade" transition="in">
                                      <p:cBhvr>
                                        <p:cTn dur="1000"/>
                                        <p:tgtEl>
                                          <p:spTgt spid="3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0" st="0"/>
                                            </p:txEl>
                                          </p:spTgt>
                                        </p:tgtEl>
                                        <p:attrNameLst>
                                          <p:attrName>style.visibility</p:attrName>
                                        </p:attrNameLst>
                                      </p:cBhvr>
                                      <p:to>
                                        <p:strVal val="visible"/>
                                      </p:to>
                                    </p:set>
                                    <p:animEffect filter="fade" transition="in">
                                      <p:cBhvr>
                                        <p:cTn dur="1000"/>
                                        <p:tgtEl>
                                          <p:spTgt spid="3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1" st="1"/>
                                            </p:txEl>
                                          </p:spTgt>
                                        </p:tgtEl>
                                        <p:attrNameLst>
                                          <p:attrName>style.visibility</p:attrName>
                                        </p:attrNameLst>
                                      </p:cBhvr>
                                      <p:to>
                                        <p:strVal val="visible"/>
                                      </p:to>
                                    </p:set>
                                    <p:animEffect filter="fade" transition="in">
                                      <p:cBhvr>
                                        <p:cTn dur="1000"/>
                                        <p:tgtEl>
                                          <p:spTgt spid="3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2" st="2"/>
                                            </p:txEl>
                                          </p:spTgt>
                                        </p:tgtEl>
                                        <p:attrNameLst>
                                          <p:attrName>style.visibility</p:attrName>
                                        </p:attrNameLst>
                                      </p:cBhvr>
                                      <p:to>
                                        <p:strVal val="visible"/>
                                      </p:to>
                                    </p:set>
                                    <p:animEffect filter="fade" transition="in">
                                      <p:cBhvr>
                                        <p:cTn dur="1000"/>
                                        <p:tgtEl>
                                          <p:spTgt spid="3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3" st="3"/>
                                            </p:txEl>
                                          </p:spTgt>
                                        </p:tgtEl>
                                        <p:attrNameLst>
                                          <p:attrName>style.visibility</p:attrName>
                                        </p:attrNameLst>
                                      </p:cBhvr>
                                      <p:to>
                                        <p:strVal val="visible"/>
                                      </p:to>
                                    </p:set>
                                    <p:animEffect filter="fade" transition="in">
                                      <p:cBhvr>
                                        <p:cTn dur="1000"/>
                                        <p:tgtEl>
                                          <p:spTgt spid="3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4" st="4"/>
                                            </p:txEl>
                                          </p:spTgt>
                                        </p:tgtEl>
                                        <p:attrNameLst>
                                          <p:attrName>style.visibility</p:attrName>
                                        </p:attrNameLst>
                                      </p:cBhvr>
                                      <p:to>
                                        <p:strVal val="visible"/>
                                      </p:to>
                                    </p:set>
                                    <p:animEffect filter="fade" transition="in">
                                      <p:cBhvr>
                                        <p:cTn dur="1000"/>
                                        <p:tgtEl>
                                          <p:spTgt spid="3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5" st="5"/>
                                            </p:txEl>
                                          </p:spTgt>
                                        </p:tgtEl>
                                        <p:attrNameLst>
                                          <p:attrName>style.visibility</p:attrName>
                                        </p:attrNameLst>
                                      </p:cBhvr>
                                      <p:to>
                                        <p:strVal val="visible"/>
                                      </p:to>
                                    </p:set>
                                    <p:animEffect filter="fade" transition="in">
                                      <p:cBhvr>
                                        <p:cTn dur="1000"/>
                                        <p:tgtEl>
                                          <p:spTgt spid="34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6" st="6"/>
                                            </p:txEl>
                                          </p:spTgt>
                                        </p:tgtEl>
                                        <p:attrNameLst>
                                          <p:attrName>style.visibility</p:attrName>
                                        </p:attrNameLst>
                                      </p:cBhvr>
                                      <p:to>
                                        <p:strVal val="visible"/>
                                      </p:to>
                                    </p:set>
                                    <p:animEffect filter="fade" transition="in">
                                      <p:cBhvr>
                                        <p:cTn dur="1000"/>
                                        <p:tgtEl>
                                          <p:spTgt spid="34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7" st="7"/>
                                            </p:txEl>
                                          </p:spTgt>
                                        </p:tgtEl>
                                        <p:attrNameLst>
                                          <p:attrName>style.visibility</p:attrName>
                                        </p:attrNameLst>
                                      </p:cBhvr>
                                      <p:to>
                                        <p:strVal val="visible"/>
                                      </p:to>
                                    </p:set>
                                    <p:animEffect filter="fade" transition="in">
                                      <p:cBhvr>
                                        <p:cTn dur="1000"/>
                                        <p:tgtEl>
                                          <p:spTgt spid="34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8" st="8"/>
                                            </p:txEl>
                                          </p:spTgt>
                                        </p:tgtEl>
                                        <p:attrNameLst>
                                          <p:attrName>style.visibility</p:attrName>
                                        </p:attrNameLst>
                                      </p:cBhvr>
                                      <p:to>
                                        <p:strVal val="visible"/>
                                      </p:to>
                                    </p:set>
                                    <p:animEffect filter="fade" transition="in">
                                      <p:cBhvr>
                                        <p:cTn dur="1000"/>
                                        <p:tgtEl>
                                          <p:spTgt spid="34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53" name="Shape 353"/>
        <p:cNvGrpSpPr/>
        <p:nvPr/>
      </p:nvGrpSpPr>
      <p:grpSpPr>
        <a:xfrm>
          <a:off x="0" y="0"/>
          <a:ext cx="0" cy="0"/>
          <a:chOff x="0" y="0"/>
          <a:chExt cx="0" cy="0"/>
        </a:xfrm>
      </p:grpSpPr>
      <p:sp>
        <p:nvSpPr>
          <p:cNvPr id="354" name="Google Shape;354;p42"/>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300"/>
              <a:buNone/>
            </a:pPr>
            <a:r>
              <a:rPr lang="en" sz="3600">
                <a:solidFill>
                  <a:schemeClr val="accent3"/>
                </a:solidFill>
                <a:latin typeface="Nunito SemiBold"/>
                <a:ea typeface="Nunito SemiBold"/>
                <a:cs typeface="Nunito SemiBold"/>
                <a:sym typeface="Nunito SemiBold"/>
              </a:rPr>
              <a:t>The First Amendment</a:t>
            </a:r>
            <a:endParaRPr sz="3600">
              <a:solidFill>
                <a:schemeClr val="accent3"/>
              </a:solidFill>
              <a:latin typeface="Nunito SemiBold"/>
              <a:ea typeface="Nunito SemiBold"/>
              <a:cs typeface="Nunito SemiBold"/>
              <a:sym typeface="Nunito SemiBold"/>
            </a:endParaRPr>
          </a:p>
        </p:txBody>
      </p:sp>
      <p:sp>
        <p:nvSpPr>
          <p:cNvPr id="355" name="Google Shape;355;p42"/>
          <p:cNvSpPr txBox="1"/>
          <p:nvPr/>
        </p:nvSpPr>
        <p:spPr>
          <a:xfrm>
            <a:off x="58150" y="0"/>
            <a:ext cx="3256500" cy="396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chemeClr val="accent5"/>
                </a:solidFill>
                <a:latin typeface="Nunito SemiBold"/>
                <a:ea typeface="Nunito SemiBold"/>
                <a:cs typeface="Nunito SemiBold"/>
                <a:sym typeface="Nunito SemiBold"/>
              </a:rPr>
              <a:t>The First Amendment protects five key freedoms of the American people.</a:t>
            </a:r>
            <a:endParaRPr b="0" i="0" sz="26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chemeClr val="accent5"/>
                </a:solidFill>
                <a:latin typeface="Nunito SemiBold"/>
                <a:ea typeface="Nunito SemiBold"/>
                <a:cs typeface="Nunito SemiBold"/>
                <a:sym typeface="Nunito SemiBold"/>
              </a:rPr>
              <a:t>These freedoms can be remembered using the acronym of ‘PAPRS’ </a:t>
            </a:r>
            <a:endParaRPr b="0" i="0" sz="2600" u="none" cap="none" strike="noStrike">
              <a:solidFill>
                <a:schemeClr val="accent5"/>
              </a:solidFill>
              <a:latin typeface="Nunito SemiBold"/>
              <a:ea typeface="Nunito SemiBold"/>
              <a:cs typeface="Nunito SemiBold"/>
              <a:sym typeface="Nunito SemiBold"/>
            </a:endParaRPr>
          </a:p>
        </p:txBody>
      </p:sp>
      <p:sp>
        <p:nvSpPr>
          <p:cNvPr id="356" name="Google Shape;356;p42"/>
          <p:cNvSpPr txBox="1"/>
          <p:nvPr/>
        </p:nvSpPr>
        <p:spPr>
          <a:xfrm>
            <a:off x="3256375" y="101775"/>
            <a:ext cx="5887500" cy="427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accent5"/>
                </a:solidFill>
                <a:latin typeface="Nunito"/>
                <a:ea typeface="Nunito"/>
                <a:cs typeface="Nunito"/>
                <a:sym typeface="Nunito"/>
              </a:rPr>
              <a:t>P</a:t>
            </a:r>
            <a:r>
              <a:rPr b="0" i="0" lang="en" sz="1800" u="none" cap="none" strike="noStrike">
                <a:solidFill>
                  <a:schemeClr val="accent5"/>
                </a:solidFill>
                <a:latin typeface="Nunito SemiBold"/>
                <a:ea typeface="Nunito SemiBold"/>
                <a:cs typeface="Nunito SemiBold"/>
                <a:sym typeface="Nunito SemiBold"/>
              </a:rPr>
              <a:t> - </a:t>
            </a:r>
            <a:r>
              <a:rPr b="0" i="0" lang="en" sz="1800" u="sng" cap="none" strike="noStrike">
                <a:solidFill>
                  <a:schemeClr val="accent5"/>
                </a:solidFill>
                <a:latin typeface="Nunito SemiBold"/>
                <a:ea typeface="Nunito SemiBold"/>
                <a:cs typeface="Nunito SemiBold"/>
                <a:sym typeface="Nunito SemiBold"/>
              </a:rPr>
              <a:t>Press</a:t>
            </a:r>
            <a:r>
              <a:rPr b="0" i="0" lang="en" sz="1800" u="none" cap="none" strike="noStrike">
                <a:solidFill>
                  <a:schemeClr val="accent5"/>
                </a:solidFill>
                <a:latin typeface="Nunito SemiBold"/>
                <a:ea typeface="Nunito SemiBold"/>
                <a:cs typeface="Nunito SemiBold"/>
                <a:sym typeface="Nunito SemiBold"/>
              </a:rPr>
              <a:t>: the right to circulate opinions in print without censorship</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accent5"/>
                </a:solidFill>
                <a:latin typeface="Nunito"/>
                <a:ea typeface="Nunito"/>
                <a:cs typeface="Nunito"/>
                <a:sym typeface="Nunito"/>
              </a:rPr>
              <a:t>A</a:t>
            </a:r>
            <a:r>
              <a:rPr b="0" i="0" lang="en" sz="1800" u="none" cap="none" strike="noStrike">
                <a:solidFill>
                  <a:schemeClr val="accent5"/>
                </a:solidFill>
                <a:latin typeface="Nunito SemiBold"/>
                <a:ea typeface="Nunito SemiBold"/>
                <a:cs typeface="Nunito SemiBold"/>
                <a:sym typeface="Nunito SemiBold"/>
              </a:rPr>
              <a:t> - </a:t>
            </a:r>
            <a:r>
              <a:rPr b="0" i="0" lang="en" sz="1800" u="sng" cap="none" strike="noStrike">
                <a:solidFill>
                  <a:schemeClr val="accent5"/>
                </a:solidFill>
                <a:latin typeface="Nunito SemiBold"/>
                <a:ea typeface="Nunito SemiBold"/>
                <a:cs typeface="Nunito SemiBold"/>
                <a:sym typeface="Nunito SemiBold"/>
              </a:rPr>
              <a:t>Assembly</a:t>
            </a:r>
            <a:r>
              <a:rPr b="0" i="0" lang="en" sz="1800" u="none" cap="none" strike="noStrike">
                <a:solidFill>
                  <a:schemeClr val="accent5"/>
                </a:solidFill>
                <a:latin typeface="Nunito SemiBold"/>
                <a:ea typeface="Nunito SemiBold"/>
                <a:cs typeface="Nunito SemiBold"/>
                <a:sym typeface="Nunito SemiBold"/>
              </a:rPr>
              <a:t>: the ability of people to come together to express, promote, pursue, and defend their ideals</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accent5"/>
                </a:solidFill>
                <a:latin typeface="Nunito"/>
                <a:ea typeface="Nunito"/>
                <a:cs typeface="Nunito"/>
                <a:sym typeface="Nunito"/>
              </a:rPr>
              <a:t>P</a:t>
            </a:r>
            <a:r>
              <a:rPr b="0" i="0" lang="en" sz="1800" u="none" cap="none" strike="noStrike">
                <a:solidFill>
                  <a:schemeClr val="accent5"/>
                </a:solidFill>
                <a:latin typeface="Nunito SemiBold"/>
                <a:ea typeface="Nunito SemiBold"/>
                <a:cs typeface="Nunito SemiBold"/>
                <a:sym typeface="Nunito SemiBold"/>
              </a:rPr>
              <a:t> - </a:t>
            </a:r>
            <a:r>
              <a:rPr b="0" i="0" lang="en" sz="1800" u="sng" cap="none" strike="noStrike">
                <a:solidFill>
                  <a:schemeClr val="accent5"/>
                </a:solidFill>
                <a:latin typeface="Nunito SemiBold"/>
                <a:ea typeface="Nunito SemiBold"/>
                <a:cs typeface="Nunito SemiBold"/>
                <a:sym typeface="Nunito SemiBold"/>
              </a:rPr>
              <a:t>Petition</a:t>
            </a:r>
            <a:r>
              <a:rPr b="0" i="0" lang="en" sz="1800" u="none" cap="none" strike="noStrike">
                <a:solidFill>
                  <a:schemeClr val="accent5"/>
                </a:solidFill>
                <a:latin typeface="Nunito SemiBold"/>
                <a:ea typeface="Nunito SemiBold"/>
                <a:cs typeface="Nunito SemiBold"/>
                <a:sym typeface="Nunito SemiBold"/>
              </a:rPr>
              <a:t>: the right to make a complaint to, or seek the assistance of one’s government, without fear of punishment</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accent5"/>
                </a:solidFill>
                <a:latin typeface="Nunito"/>
                <a:ea typeface="Nunito"/>
                <a:cs typeface="Nunito"/>
                <a:sym typeface="Nunito"/>
              </a:rPr>
              <a:t>R</a:t>
            </a:r>
            <a:r>
              <a:rPr b="0" i="0" lang="en" sz="1800" u="none" cap="none" strike="noStrike">
                <a:solidFill>
                  <a:schemeClr val="accent5"/>
                </a:solidFill>
                <a:latin typeface="Nunito SemiBold"/>
                <a:ea typeface="Nunito SemiBold"/>
                <a:cs typeface="Nunito SemiBold"/>
                <a:sym typeface="Nunito SemiBold"/>
              </a:rPr>
              <a:t> - </a:t>
            </a:r>
            <a:r>
              <a:rPr b="0" i="0" lang="en" sz="1800" u="sng" cap="none" strike="noStrike">
                <a:solidFill>
                  <a:schemeClr val="accent5"/>
                </a:solidFill>
                <a:latin typeface="Nunito SemiBold"/>
                <a:ea typeface="Nunito SemiBold"/>
                <a:cs typeface="Nunito SemiBold"/>
                <a:sym typeface="Nunito SemiBold"/>
              </a:rPr>
              <a:t>Religion</a:t>
            </a:r>
            <a:r>
              <a:rPr b="0" i="0" lang="en" sz="1800" u="none" cap="none" strike="noStrike">
                <a:solidFill>
                  <a:schemeClr val="accent5"/>
                </a:solidFill>
                <a:latin typeface="Nunito SemiBold"/>
                <a:ea typeface="Nunito SemiBold"/>
                <a:cs typeface="Nunito SemiBold"/>
                <a:sym typeface="Nunito SemiBold"/>
              </a:rPr>
              <a:t>: the right to practice any religion, or no religion</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accent5"/>
                </a:solidFill>
                <a:latin typeface="Nunito"/>
                <a:ea typeface="Nunito"/>
                <a:cs typeface="Nunito"/>
                <a:sym typeface="Nunito"/>
              </a:rPr>
              <a:t>S</a:t>
            </a:r>
            <a:r>
              <a:rPr b="0" i="0" lang="en" sz="1800" u="none" cap="none" strike="noStrike">
                <a:solidFill>
                  <a:schemeClr val="accent5"/>
                </a:solidFill>
                <a:latin typeface="Nunito SemiBold"/>
                <a:ea typeface="Nunito SemiBold"/>
                <a:cs typeface="Nunito SemiBold"/>
                <a:sym typeface="Nunito SemiBold"/>
              </a:rPr>
              <a:t> - </a:t>
            </a:r>
            <a:r>
              <a:rPr b="0" i="0" lang="en" sz="1800" u="sng" cap="none" strike="noStrike">
                <a:solidFill>
                  <a:schemeClr val="accent5"/>
                </a:solidFill>
                <a:latin typeface="Nunito SemiBold"/>
                <a:ea typeface="Nunito SemiBold"/>
                <a:cs typeface="Nunito SemiBold"/>
                <a:sym typeface="Nunito SemiBold"/>
              </a:rPr>
              <a:t>Speech</a:t>
            </a:r>
            <a:r>
              <a:rPr b="0" i="0" lang="en" sz="1800" u="none" cap="none" strike="noStrike">
                <a:solidFill>
                  <a:schemeClr val="accent5"/>
                </a:solidFill>
                <a:latin typeface="Nunito SemiBold"/>
                <a:ea typeface="Nunito SemiBold"/>
                <a:cs typeface="Nunito SemiBold"/>
                <a:sym typeface="Nunito SemiBold"/>
              </a:rPr>
              <a:t>: the right to express any opinions without censorship or restraint</a:t>
            </a:r>
            <a:endParaRPr b="0" i="0" sz="1800" u="none" cap="none" strike="noStrike">
              <a:solidFill>
                <a:schemeClr val="accent5"/>
              </a:solidFill>
              <a:latin typeface="Nunito SemiBold"/>
              <a:ea typeface="Nunito SemiBold"/>
              <a:cs typeface="Nunito SemiBold"/>
              <a:sym typeface="Nunito SemiBold"/>
            </a:endParaRPr>
          </a:p>
        </p:txBody>
      </p:sp>
      <p:sp>
        <p:nvSpPr>
          <p:cNvPr id="357" name="Google Shape;357;p42"/>
          <p:cNvSpPr txBox="1"/>
          <p:nvPr/>
        </p:nvSpPr>
        <p:spPr>
          <a:xfrm>
            <a:off x="5407900" y="4685700"/>
            <a:ext cx="37359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Nunito SemiBold"/>
                <a:ea typeface="Nunito SemiBold"/>
                <a:cs typeface="Nunito SemiBold"/>
                <a:sym typeface="Nunito SemiBold"/>
              </a:rPr>
              <a:t>Question #25</a:t>
            </a:r>
            <a:endParaRPr b="0" i="0" sz="1800" u="none" cap="none" strike="noStrike">
              <a:solidFill>
                <a:schemeClr val="lt1"/>
              </a:solidFill>
              <a:latin typeface="Nunito SemiBold"/>
              <a:ea typeface="Nunito SemiBold"/>
              <a:cs typeface="Nunito SemiBold"/>
              <a:sym typeface="Nunito SemiBo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61" name="Shape 361"/>
        <p:cNvGrpSpPr/>
        <p:nvPr/>
      </p:nvGrpSpPr>
      <p:grpSpPr>
        <a:xfrm>
          <a:off x="0" y="0"/>
          <a:ext cx="0" cy="0"/>
          <a:chOff x="0" y="0"/>
          <a:chExt cx="0" cy="0"/>
        </a:xfrm>
      </p:grpSpPr>
      <p:sp>
        <p:nvSpPr>
          <p:cNvPr id="362" name="Google Shape;362;p43"/>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300"/>
              <a:buNone/>
            </a:pPr>
            <a:r>
              <a:rPr lang="en" sz="3600">
                <a:solidFill>
                  <a:schemeClr val="accent3"/>
                </a:solidFill>
                <a:latin typeface="Nunito SemiBold"/>
                <a:ea typeface="Nunito SemiBold"/>
                <a:cs typeface="Nunito SemiBold"/>
                <a:sym typeface="Nunito SemiBold"/>
              </a:rPr>
              <a:t>Freedom of Religion</a:t>
            </a:r>
            <a:endParaRPr sz="3600">
              <a:solidFill>
                <a:schemeClr val="accent3"/>
              </a:solidFill>
              <a:latin typeface="Nunito SemiBold"/>
              <a:ea typeface="Nunito SemiBold"/>
              <a:cs typeface="Nunito SemiBold"/>
              <a:sym typeface="Nunito SemiBold"/>
            </a:endParaRPr>
          </a:p>
        </p:txBody>
      </p:sp>
      <p:sp>
        <p:nvSpPr>
          <p:cNvPr id="363" name="Google Shape;363;p43"/>
          <p:cNvSpPr txBox="1"/>
          <p:nvPr/>
        </p:nvSpPr>
        <p:spPr>
          <a:xfrm>
            <a:off x="166300" y="359375"/>
            <a:ext cx="3300000" cy="228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 sz="2600" u="none" cap="none" strike="noStrike">
                <a:solidFill>
                  <a:schemeClr val="accent5"/>
                </a:solidFill>
                <a:latin typeface="Nunito SemiBold"/>
                <a:ea typeface="Nunito SemiBold"/>
                <a:cs typeface="Nunito SemiBold"/>
                <a:sym typeface="Nunito SemiBold"/>
              </a:rPr>
              <a:t>One of the most important freedoms in the First Amendment is Freedom of Religion.</a:t>
            </a:r>
            <a:endParaRPr b="0" i="0" sz="2600" u="none" cap="none" strike="noStrike">
              <a:solidFill>
                <a:schemeClr val="accent5"/>
              </a:solidFill>
              <a:latin typeface="Nunito SemiBold"/>
              <a:ea typeface="Nunito SemiBold"/>
              <a:cs typeface="Nunito SemiBold"/>
              <a:sym typeface="Nunito SemiBold"/>
            </a:endParaRPr>
          </a:p>
        </p:txBody>
      </p:sp>
      <p:sp>
        <p:nvSpPr>
          <p:cNvPr id="364" name="Google Shape;364;p43"/>
          <p:cNvSpPr txBox="1"/>
          <p:nvPr/>
        </p:nvSpPr>
        <p:spPr>
          <a:xfrm>
            <a:off x="4688300" y="359375"/>
            <a:ext cx="4293300" cy="218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 sz="2600" u="none" cap="none" strike="noStrike">
                <a:solidFill>
                  <a:schemeClr val="accent5"/>
                </a:solidFill>
                <a:latin typeface="Nunito SemiBold"/>
                <a:ea typeface="Nunito SemiBold"/>
                <a:cs typeface="Nunito SemiBold"/>
                <a:sym typeface="Nunito SemiBold"/>
              </a:rPr>
              <a:t>Freedom of Religion gives every American citizen the right to practice any religion, or no religion at all.</a:t>
            </a:r>
            <a:endParaRPr b="0" i="0" sz="2600" u="none" cap="none" strike="noStrike">
              <a:solidFill>
                <a:schemeClr val="accent5"/>
              </a:solidFill>
              <a:latin typeface="Nunito SemiBold"/>
              <a:ea typeface="Nunito SemiBold"/>
              <a:cs typeface="Nunito SemiBold"/>
              <a:sym typeface="Nunito SemiBold"/>
            </a:endParaRPr>
          </a:p>
        </p:txBody>
      </p:sp>
      <p:pic>
        <p:nvPicPr>
          <p:cNvPr descr="A Big Step for Religious Freedom - by Nina Shea" id="365" name="Google Shape;365;p43"/>
          <p:cNvPicPr preferRelativeResize="0"/>
          <p:nvPr/>
        </p:nvPicPr>
        <p:blipFill rotWithShape="1">
          <a:blip r:embed="rId3">
            <a:alphaModFix/>
          </a:blip>
          <a:srcRect b="0" l="0" r="0" t="0"/>
          <a:stretch/>
        </p:blipFill>
        <p:spPr>
          <a:xfrm>
            <a:off x="2819400" y="2703975"/>
            <a:ext cx="3505200" cy="1314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69" name="Shape 369"/>
        <p:cNvGrpSpPr/>
        <p:nvPr/>
      </p:nvGrpSpPr>
      <p:grpSpPr>
        <a:xfrm>
          <a:off x="0" y="0"/>
          <a:ext cx="0" cy="0"/>
          <a:chOff x="0" y="0"/>
          <a:chExt cx="0" cy="0"/>
        </a:xfrm>
      </p:grpSpPr>
      <p:sp>
        <p:nvSpPr>
          <p:cNvPr id="370" name="Google Shape;370;p44"/>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300"/>
              <a:buNone/>
            </a:pPr>
            <a:r>
              <a:rPr lang="en" sz="3600">
                <a:solidFill>
                  <a:schemeClr val="accent3"/>
                </a:solidFill>
                <a:latin typeface="Nunito SemiBold"/>
                <a:ea typeface="Nunito SemiBold"/>
                <a:cs typeface="Nunito SemiBold"/>
                <a:sym typeface="Nunito SemiBold"/>
              </a:rPr>
              <a:t>Freedom of Religion</a:t>
            </a:r>
            <a:endParaRPr sz="3600">
              <a:solidFill>
                <a:schemeClr val="accent3"/>
              </a:solidFill>
              <a:latin typeface="Nunito SemiBold"/>
              <a:ea typeface="Nunito SemiBold"/>
              <a:cs typeface="Nunito SemiBold"/>
              <a:sym typeface="Nunito SemiBold"/>
            </a:endParaRPr>
          </a:p>
        </p:txBody>
      </p:sp>
      <p:sp>
        <p:nvSpPr>
          <p:cNvPr id="371" name="Google Shape;371;p44"/>
          <p:cNvSpPr txBox="1"/>
          <p:nvPr/>
        </p:nvSpPr>
        <p:spPr>
          <a:xfrm>
            <a:off x="166300" y="359375"/>
            <a:ext cx="3300000" cy="228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 sz="2600" u="none" cap="none" strike="noStrike">
                <a:solidFill>
                  <a:schemeClr val="accent5"/>
                </a:solidFill>
                <a:latin typeface="Nunito SemiBold"/>
                <a:ea typeface="Nunito SemiBold"/>
                <a:cs typeface="Nunito SemiBold"/>
                <a:sym typeface="Nunito SemiBold"/>
              </a:rPr>
              <a:t>One of the most important freedoms in the First Amendment is Freedom of Religion.</a:t>
            </a:r>
            <a:endParaRPr b="0" i="0" sz="2600" u="none" cap="none" strike="noStrike">
              <a:solidFill>
                <a:schemeClr val="accent5"/>
              </a:solidFill>
              <a:latin typeface="Nunito SemiBold"/>
              <a:ea typeface="Nunito SemiBold"/>
              <a:cs typeface="Nunito SemiBold"/>
              <a:sym typeface="Nunito SemiBold"/>
            </a:endParaRPr>
          </a:p>
        </p:txBody>
      </p:sp>
      <p:sp>
        <p:nvSpPr>
          <p:cNvPr id="372" name="Google Shape;372;p44"/>
          <p:cNvSpPr txBox="1"/>
          <p:nvPr/>
        </p:nvSpPr>
        <p:spPr>
          <a:xfrm>
            <a:off x="4688300" y="359375"/>
            <a:ext cx="4293300" cy="218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 sz="2600" u="none" cap="none" strike="noStrike">
                <a:solidFill>
                  <a:schemeClr val="accent5"/>
                </a:solidFill>
                <a:latin typeface="Nunito SemiBold"/>
                <a:ea typeface="Nunito SemiBold"/>
                <a:cs typeface="Nunito SemiBold"/>
                <a:sym typeface="Nunito SemiBold"/>
              </a:rPr>
              <a:t>Freedom of Religion gives every American citizen </a:t>
            </a:r>
            <a:r>
              <a:rPr b="0" i="0" lang="en" sz="2600" u="sng" cap="none" strike="noStrike">
                <a:solidFill>
                  <a:schemeClr val="accent5"/>
                </a:solidFill>
                <a:latin typeface="Nunito SemiBold"/>
                <a:ea typeface="Nunito SemiBold"/>
                <a:cs typeface="Nunito SemiBold"/>
                <a:sym typeface="Nunito SemiBold"/>
              </a:rPr>
              <a:t>the right to practice any religion, or no religion at all</a:t>
            </a:r>
            <a:r>
              <a:rPr b="0" i="0" lang="en" sz="2600" u="none" cap="none" strike="noStrike">
                <a:solidFill>
                  <a:schemeClr val="accent5"/>
                </a:solidFill>
                <a:latin typeface="Nunito SemiBold"/>
                <a:ea typeface="Nunito SemiBold"/>
                <a:cs typeface="Nunito SemiBold"/>
                <a:sym typeface="Nunito SemiBold"/>
              </a:rPr>
              <a:t>.</a:t>
            </a:r>
            <a:endParaRPr b="0" i="0" sz="2600" u="none" cap="none" strike="noStrike">
              <a:solidFill>
                <a:schemeClr val="accent5"/>
              </a:solidFill>
              <a:latin typeface="Nunito SemiBold"/>
              <a:ea typeface="Nunito SemiBold"/>
              <a:cs typeface="Nunito SemiBold"/>
              <a:sym typeface="Nunito SemiBold"/>
            </a:endParaRPr>
          </a:p>
        </p:txBody>
      </p:sp>
      <p:pic>
        <p:nvPicPr>
          <p:cNvPr descr="A Big Step for Religious Freedom - by Nina Shea" id="373" name="Google Shape;373;p44"/>
          <p:cNvPicPr preferRelativeResize="0"/>
          <p:nvPr/>
        </p:nvPicPr>
        <p:blipFill rotWithShape="1">
          <a:blip r:embed="rId3">
            <a:alphaModFix/>
          </a:blip>
          <a:srcRect b="0" l="0" r="0" t="0"/>
          <a:stretch/>
        </p:blipFill>
        <p:spPr>
          <a:xfrm>
            <a:off x="2819400" y="2703975"/>
            <a:ext cx="3505200" cy="1314450"/>
          </a:xfrm>
          <a:prstGeom prst="rect">
            <a:avLst/>
          </a:prstGeom>
          <a:noFill/>
          <a:ln>
            <a:noFill/>
          </a:ln>
        </p:spPr>
      </p:pic>
      <p:sp>
        <p:nvSpPr>
          <p:cNvPr id="374" name="Google Shape;374;p44"/>
          <p:cNvSpPr txBox="1"/>
          <p:nvPr/>
        </p:nvSpPr>
        <p:spPr>
          <a:xfrm>
            <a:off x="0" y="0"/>
            <a:ext cx="3735900" cy="45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#26</a:t>
            </a:r>
            <a:endParaRPr b="0" i="0" sz="1800" u="none" cap="none" strike="noStrike">
              <a:solidFill>
                <a:schemeClr val="accent1"/>
              </a:solidFill>
              <a:latin typeface="Nunito SemiBold"/>
              <a:ea typeface="Nunito SemiBold"/>
              <a:cs typeface="Nunito SemiBold"/>
              <a:sym typeface="Nunito SemiBold"/>
            </a:endParaRPr>
          </a:p>
        </p:txBody>
      </p:sp>
      <p:sp>
        <p:nvSpPr>
          <p:cNvPr id="375" name="Google Shape;375;p44"/>
          <p:cNvSpPr txBox="1"/>
          <p:nvPr/>
        </p:nvSpPr>
        <p:spPr>
          <a:xfrm>
            <a:off x="5407900" y="4685700"/>
            <a:ext cx="37359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Nunito SemiBold"/>
                <a:ea typeface="Nunito SemiBold"/>
                <a:cs typeface="Nunito SemiBold"/>
                <a:sym typeface="Nunito SemiBold"/>
              </a:rPr>
              <a:t>Question #2</a:t>
            </a:r>
            <a:r>
              <a:rPr lang="en" sz="1800">
                <a:solidFill>
                  <a:schemeClr val="lt1"/>
                </a:solidFill>
                <a:latin typeface="Nunito SemiBold"/>
                <a:ea typeface="Nunito SemiBold"/>
                <a:cs typeface="Nunito SemiBold"/>
                <a:sym typeface="Nunito SemiBold"/>
              </a:rPr>
              <a:t>6</a:t>
            </a:r>
            <a:endParaRPr b="0" i="0" sz="1800" u="none" cap="none" strike="noStrike">
              <a:solidFill>
                <a:schemeClr val="lt1"/>
              </a:solidFill>
              <a:latin typeface="Nunito SemiBold"/>
              <a:ea typeface="Nunito SemiBold"/>
              <a:cs typeface="Nunito SemiBold"/>
              <a:sym typeface="Nunito SemiBo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5"/>
          <p:cNvSpPr txBox="1"/>
          <p:nvPr>
            <p:ph type="title"/>
          </p:nvPr>
        </p:nvSpPr>
        <p:spPr>
          <a:xfrm>
            <a:off x="923100" y="1641000"/>
            <a:ext cx="7297800" cy="1861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0000"/>
              <a:buNone/>
            </a:pPr>
            <a:r>
              <a:rPr lang="en" sz="6000">
                <a:solidFill>
                  <a:schemeClr val="accent3"/>
                </a:solidFill>
                <a:latin typeface="Nunito SemiBold"/>
                <a:ea typeface="Nunito SemiBold"/>
                <a:cs typeface="Nunito SemiBold"/>
                <a:sym typeface="Nunito SemiBold"/>
              </a:rPr>
              <a:t>Foundations of the United States</a:t>
            </a:r>
            <a:endParaRPr sz="6000">
              <a:solidFill>
                <a:schemeClr val="accent3"/>
              </a:solidFill>
              <a:latin typeface="Nunito SemiBold"/>
              <a:ea typeface="Nunito SemiBold"/>
              <a:cs typeface="Nunito SemiBold"/>
              <a:sym typeface="Nunito SemiBo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6"/>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Foundations of the U.S. - Rule of Law</a:t>
            </a:r>
            <a:endParaRPr b="0" i="0" sz="3000" u="none" cap="none" strike="noStrike">
              <a:solidFill>
                <a:schemeClr val="accent1"/>
              </a:solidFill>
              <a:latin typeface="Nunito SemiBold"/>
              <a:ea typeface="Nunito SemiBold"/>
              <a:cs typeface="Nunito SemiBold"/>
              <a:sym typeface="Nunito SemiBold"/>
            </a:endParaRPr>
          </a:p>
        </p:txBody>
      </p:sp>
      <p:pic>
        <p:nvPicPr>
          <p:cNvPr id="386" name="Google Shape;386;p46"/>
          <p:cNvPicPr preferRelativeResize="0"/>
          <p:nvPr/>
        </p:nvPicPr>
        <p:blipFill rotWithShape="1">
          <a:blip r:embed="rId3">
            <a:alphaModFix/>
          </a:blip>
          <a:srcRect b="0" l="0" r="0" t="0"/>
          <a:stretch/>
        </p:blipFill>
        <p:spPr>
          <a:xfrm>
            <a:off x="4572000" y="1309149"/>
            <a:ext cx="4352775" cy="2903199"/>
          </a:xfrm>
          <a:prstGeom prst="rect">
            <a:avLst/>
          </a:prstGeom>
          <a:noFill/>
          <a:ln>
            <a:noFill/>
          </a:ln>
        </p:spPr>
      </p:pic>
      <p:sp>
        <p:nvSpPr>
          <p:cNvPr id="387" name="Google Shape;387;p46"/>
          <p:cNvSpPr txBox="1"/>
          <p:nvPr/>
        </p:nvSpPr>
        <p:spPr>
          <a:xfrm>
            <a:off x="122700" y="828600"/>
            <a:ext cx="4224000" cy="191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accent5"/>
                </a:solidFill>
                <a:latin typeface="Nunito SemiBold"/>
                <a:ea typeface="Nunito SemiBold"/>
                <a:cs typeface="Nunito SemiBold"/>
                <a:sym typeface="Nunito SemiBold"/>
              </a:rPr>
              <a:t>Rule of law is the legal principle that declares that well-established and clearly written laws should govern a nation.</a:t>
            </a:r>
            <a:endParaRPr b="0" i="0" sz="2100" u="none" cap="none" strike="noStrike">
              <a:solidFill>
                <a:schemeClr val="accent5"/>
              </a:solidFill>
              <a:latin typeface="Nunito SemiBold"/>
              <a:ea typeface="Nunito SemiBold"/>
              <a:cs typeface="Nunito SemiBold"/>
              <a:sym typeface="Nunito SemiBold"/>
            </a:endParaRPr>
          </a:p>
        </p:txBody>
      </p:sp>
      <p:sp>
        <p:nvSpPr>
          <p:cNvPr id="388" name="Google Shape;388;p46"/>
          <p:cNvSpPr txBox="1"/>
          <p:nvPr/>
        </p:nvSpPr>
        <p:spPr>
          <a:xfrm>
            <a:off x="122700" y="2335050"/>
            <a:ext cx="4224000" cy="249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accent5"/>
                </a:solidFill>
                <a:latin typeface="Nunito"/>
                <a:ea typeface="Nunito"/>
                <a:cs typeface="Nunito"/>
                <a:sym typeface="Nunito"/>
              </a:rPr>
              <a:t>Rule of Law</a:t>
            </a:r>
            <a:endParaRPr b="0" i="0" sz="2100" u="none" cap="none" strike="noStrike">
              <a:solidFill>
                <a:schemeClr val="accent5"/>
              </a:solidFill>
              <a:latin typeface="Nunito SemiBold"/>
              <a:ea typeface="Nunito SemiBold"/>
              <a:cs typeface="Nunito SemiBold"/>
              <a:sym typeface="Nunito SemiBold"/>
            </a:endParaRPr>
          </a:p>
          <a:p>
            <a:pPr indent="-361950" lvl="0" marL="457200" marR="0" rtl="0" algn="l">
              <a:lnSpc>
                <a:spcPct val="100000"/>
              </a:lnSpc>
              <a:spcBef>
                <a:spcPts val="0"/>
              </a:spcBef>
              <a:spcAft>
                <a:spcPts val="0"/>
              </a:spcAft>
              <a:buClr>
                <a:schemeClr val="accent5"/>
              </a:buClr>
              <a:buSzPts val="2100"/>
              <a:buFont typeface="Nunito SemiBold"/>
              <a:buChar char="●"/>
            </a:pPr>
            <a:r>
              <a:rPr b="0" i="0" lang="en" sz="2100" u="none" cap="none" strike="noStrike">
                <a:solidFill>
                  <a:schemeClr val="accent5"/>
                </a:solidFill>
                <a:latin typeface="Nunito SemiBold"/>
                <a:ea typeface="Nunito SemiBold"/>
                <a:cs typeface="Nunito SemiBold"/>
                <a:sym typeface="Nunito SemiBold"/>
              </a:rPr>
              <a:t>Everyone must follow the law.</a:t>
            </a:r>
            <a:endParaRPr b="0" i="0" sz="2100" u="none" cap="none" strike="noStrike">
              <a:solidFill>
                <a:schemeClr val="accent5"/>
              </a:solidFill>
              <a:latin typeface="Nunito SemiBold"/>
              <a:ea typeface="Nunito SemiBold"/>
              <a:cs typeface="Nunito SemiBold"/>
              <a:sym typeface="Nunito SemiBold"/>
            </a:endParaRPr>
          </a:p>
          <a:p>
            <a:pPr indent="-361950" lvl="0" marL="457200" marR="0" rtl="0" algn="l">
              <a:lnSpc>
                <a:spcPct val="100000"/>
              </a:lnSpc>
              <a:spcBef>
                <a:spcPts val="0"/>
              </a:spcBef>
              <a:spcAft>
                <a:spcPts val="0"/>
              </a:spcAft>
              <a:buClr>
                <a:schemeClr val="accent5"/>
              </a:buClr>
              <a:buSzPts val="2100"/>
              <a:buFont typeface="Nunito SemiBold"/>
              <a:buChar char="●"/>
            </a:pPr>
            <a:r>
              <a:rPr b="0" i="0" lang="en" sz="2100" u="none" cap="none" strike="noStrike">
                <a:solidFill>
                  <a:schemeClr val="accent5"/>
                </a:solidFill>
                <a:latin typeface="Nunito SemiBold"/>
                <a:ea typeface="Nunito SemiBold"/>
                <a:cs typeface="Nunito SemiBold"/>
                <a:sym typeface="Nunito SemiBold"/>
              </a:rPr>
              <a:t>Government must obey the law.</a:t>
            </a:r>
            <a:endParaRPr b="0" i="0" sz="2100" u="none" cap="none" strike="noStrike">
              <a:solidFill>
                <a:schemeClr val="accent5"/>
              </a:solidFill>
              <a:latin typeface="Nunito SemiBold"/>
              <a:ea typeface="Nunito SemiBold"/>
              <a:cs typeface="Nunito SemiBold"/>
              <a:sym typeface="Nunito SemiBold"/>
            </a:endParaRPr>
          </a:p>
          <a:p>
            <a:pPr indent="-361950" lvl="0" marL="457200" marR="0" rtl="0" algn="l">
              <a:lnSpc>
                <a:spcPct val="100000"/>
              </a:lnSpc>
              <a:spcBef>
                <a:spcPts val="0"/>
              </a:spcBef>
              <a:spcAft>
                <a:spcPts val="0"/>
              </a:spcAft>
              <a:buClr>
                <a:schemeClr val="accent5"/>
              </a:buClr>
              <a:buSzPts val="2100"/>
              <a:buFont typeface="Nunito SemiBold"/>
              <a:buChar char="●"/>
            </a:pPr>
            <a:r>
              <a:rPr b="0" i="0" lang="en" sz="2100" u="sng" cap="none" strike="noStrike">
                <a:solidFill>
                  <a:schemeClr val="accent5"/>
                </a:solidFill>
                <a:latin typeface="Nunito SemiBold"/>
                <a:ea typeface="Nunito SemiBold"/>
                <a:cs typeface="Nunito SemiBold"/>
                <a:sym typeface="Nunito SemiBold"/>
              </a:rPr>
              <a:t>No one is above the law.</a:t>
            </a:r>
            <a:endParaRPr b="0" i="0" sz="2100" u="sng" cap="none" strike="noStrike">
              <a:solidFill>
                <a:schemeClr val="accent5"/>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animEffect filter="fade" transition="in">
                                      <p:cBhvr>
                                        <p:cTn dur="1000"/>
                                        <p:tgtEl>
                                          <p:spTgt spid="3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animEffect filter="fade" transition="in">
                                      <p:cBhvr>
                                        <p:cTn dur="1000"/>
                                        <p:tgtEl>
                                          <p:spTgt spid="3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animEffect filter="fade" transition="in">
                                      <p:cBhvr>
                                        <p:cTn dur="1000"/>
                                        <p:tgtEl>
                                          <p:spTgt spid="3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3" st="3"/>
                                            </p:txEl>
                                          </p:spTgt>
                                        </p:tgtEl>
                                        <p:attrNameLst>
                                          <p:attrName>style.visibility</p:attrName>
                                        </p:attrNameLst>
                                      </p:cBhvr>
                                      <p:to>
                                        <p:strVal val="visible"/>
                                      </p:to>
                                    </p:set>
                                    <p:animEffect filter="fade" transition="in">
                                      <p:cBhvr>
                                        <p:cTn dur="1000"/>
                                        <p:tgtEl>
                                          <p:spTgt spid="38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7"/>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Foundations of the U.S. - Rule of Law</a:t>
            </a:r>
            <a:endParaRPr b="0" i="0" sz="3000" u="none" cap="none" strike="noStrike">
              <a:solidFill>
                <a:schemeClr val="accent1"/>
              </a:solidFill>
              <a:latin typeface="Nunito SemiBold"/>
              <a:ea typeface="Nunito SemiBold"/>
              <a:cs typeface="Nunito SemiBold"/>
              <a:sym typeface="Nunito SemiBold"/>
            </a:endParaRPr>
          </a:p>
        </p:txBody>
      </p:sp>
      <p:pic>
        <p:nvPicPr>
          <p:cNvPr id="394" name="Google Shape;394;p47"/>
          <p:cNvPicPr preferRelativeResize="0"/>
          <p:nvPr/>
        </p:nvPicPr>
        <p:blipFill rotWithShape="1">
          <a:blip r:embed="rId3">
            <a:alphaModFix/>
          </a:blip>
          <a:srcRect b="0" l="0" r="0" t="0"/>
          <a:stretch/>
        </p:blipFill>
        <p:spPr>
          <a:xfrm>
            <a:off x="4572000" y="1309149"/>
            <a:ext cx="4352775" cy="2903199"/>
          </a:xfrm>
          <a:prstGeom prst="rect">
            <a:avLst/>
          </a:prstGeom>
          <a:noFill/>
          <a:ln>
            <a:noFill/>
          </a:ln>
        </p:spPr>
      </p:pic>
      <p:sp>
        <p:nvSpPr>
          <p:cNvPr id="395" name="Google Shape;395;p47"/>
          <p:cNvSpPr txBox="1"/>
          <p:nvPr/>
        </p:nvSpPr>
        <p:spPr>
          <a:xfrm>
            <a:off x="122700" y="828600"/>
            <a:ext cx="4224000" cy="191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accent5"/>
                </a:solidFill>
                <a:latin typeface="Nunito SemiBold"/>
                <a:ea typeface="Nunito SemiBold"/>
                <a:cs typeface="Nunito SemiBold"/>
                <a:sym typeface="Nunito SemiBold"/>
              </a:rPr>
              <a:t>Rule of law is the legal principle that declares that well-established and clearly written laws should govern a nation.</a:t>
            </a:r>
            <a:endParaRPr b="0" i="0" sz="2100" u="none" cap="none" strike="noStrike">
              <a:solidFill>
                <a:schemeClr val="accent5"/>
              </a:solidFill>
              <a:latin typeface="Nunito SemiBold"/>
              <a:ea typeface="Nunito SemiBold"/>
              <a:cs typeface="Nunito SemiBold"/>
              <a:sym typeface="Nunito SemiBold"/>
            </a:endParaRPr>
          </a:p>
        </p:txBody>
      </p:sp>
      <p:sp>
        <p:nvSpPr>
          <p:cNvPr id="396" name="Google Shape;396;p47"/>
          <p:cNvSpPr txBox="1"/>
          <p:nvPr/>
        </p:nvSpPr>
        <p:spPr>
          <a:xfrm>
            <a:off x="122700" y="2335050"/>
            <a:ext cx="4224000" cy="249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accent5"/>
                </a:solidFill>
                <a:latin typeface="Nunito"/>
                <a:ea typeface="Nunito"/>
                <a:cs typeface="Nunito"/>
                <a:sym typeface="Nunito"/>
              </a:rPr>
              <a:t>Rule of Law</a:t>
            </a:r>
            <a:endParaRPr b="0" i="0" sz="2100" u="none" cap="none" strike="noStrike">
              <a:solidFill>
                <a:schemeClr val="accent5"/>
              </a:solidFill>
              <a:latin typeface="Nunito SemiBold"/>
              <a:ea typeface="Nunito SemiBold"/>
              <a:cs typeface="Nunito SemiBold"/>
              <a:sym typeface="Nunito SemiBold"/>
            </a:endParaRPr>
          </a:p>
          <a:p>
            <a:pPr indent="-361950" lvl="0" marL="457200" marR="0" rtl="0" algn="l">
              <a:lnSpc>
                <a:spcPct val="100000"/>
              </a:lnSpc>
              <a:spcBef>
                <a:spcPts val="0"/>
              </a:spcBef>
              <a:spcAft>
                <a:spcPts val="0"/>
              </a:spcAft>
              <a:buClr>
                <a:schemeClr val="accent5"/>
              </a:buClr>
              <a:buSzPts val="2100"/>
              <a:buFont typeface="Nunito SemiBold"/>
              <a:buChar char="●"/>
            </a:pPr>
            <a:r>
              <a:rPr b="0" i="0" lang="en" sz="2100" u="none" cap="none" strike="noStrike">
                <a:solidFill>
                  <a:schemeClr val="accent5"/>
                </a:solidFill>
                <a:latin typeface="Nunito SemiBold"/>
                <a:ea typeface="Nunito SemiBold"/>
                <a:cs typeface="Nunito SemiBold"/>
                <a:sym typeface="Nunito SemiBold"/>
              </a:rPr>
              <a:t>Everyone must follow the law.</a:t>
            </a:r>
            <a:endParaRPr b="0" i="0" sz="2100" u="none" cap="none" strike="noStrike">
              <a:solidFill>
                <a:schemeClr val="accent5"/>
              </a:solidFill>
              <a:latin typeface="Nunito SemiBold"/>
              <a:ea typeface="Nunito SemiBold"/>
              <a:cs typeface="Nunito SemiBold"/>
              <a:sym typeface="Nunito SemiBold"/>
            </a:endParaRPr>
          </a:p>
          <a:p>
            <a:pPr indent="-361950" lvl="0" marL="457200" marR="0" rtl="0" algn="l">
              <a:lnSpc>
                <a:spcPct val="100000"/>
              </a:lnSpc>
              <a:spcBef>
                <a:spcPts val="0"/>
              </a:spcBef>
              <a:spcAft>
                <a:spcPts val="0"/>
              </a:spcAft>
              <a:buClr>
                <a:schemeClr val="accent5"/>
              </a:buClr>
              <a:buSzPts val="2100"/>
              <a:buFont typeface="Nunito SemiBold"/>
              <a:buChar char="●"/>
            </a:pPr>
            <a:r>
              <a:rPr b="0" i="0" lang="en" sz="2100" u="none" cap="none" strike="noStrike">
                <a:solidFill>
                  <a:schemeClr val="accent5"/>
                </a:solidFill>
                <a:latin typeface="Nunito SemiBold"/>
                <a:ea typeface="Nunito SemiBold"/>
                <a:cs typeface="Nunito SemiBold"/>
                <a:sym typeface="Nunito SemiBold"/>
              </a:rPr>
              <a:t>Government must obey the law.</a:t>
            </a:r>
            <a:endParaRPr b="0" i="0" sz="2100" u="none" cap="none" strike="noStrike">
              <a:solidFill>
                <a:schemeClr val="accent5"/>
              </a:solidFill>
              <a:latin typeface="Nunito SemiBold"/>
              <a:ea typeface="Nunito SemiBold"/>
              <a:cs typeface="Nunito SemiBold"/>
              <a:sym typeface="Nunito SemiBold"/>
            </a:endParaRPr>
          </a:p>
          <a:p>
            <a:pPr indent="-361950" lvl="0" marL="457200" marR="0" rtl="0" algn="l">
              <a:lnSpc>
                <a:spcPct val="100000"/>
              </a:lnSpc>
              <a:spcBef>
                <a:spcPts val="0"/>
              </a:spcBef>
              <a:spcAft>
                <a:spcPts val="0"/>
              </a:spcAft>
              <a:buClr>
                <a:schemeClr val="accent5"/>
              </a:buClr>
              <a:buSzPts val="2100"/>
              <a:buFont typeface="Nunito SemiBold"/>
              <a:buChar char="●"/>
            </a:pPr>
            <a:r>
              <a:rPr b="0" i="0" lang="en" sz="2100" u="sng" cap="none" strike="noStrike">
                <a:solidFill>
                  <a:schemeClr val="accent5"/>
                </a:solidFill>
                <a:latin typeface="Nunito SemiBold"/>
                <a:ea typeface="Nunito SemiBold"/>
                <a:cs typeface="Nunito SemiBold"/>
                <a:sym typeface="Nunito SemiBold"/>
              </a:rPr>
              <a:t>No one is above the law.</a:t>
            </a:r>
            <a:endParaRPr b="0" i="0" sz="2100" u="sng" cap="none" strike="noStrike">
              <a:solidFill>
                <a:schemeClr val="accent5"/>
              </a:solidFill>
              <a:latin typeface="Nunito SemiBold"/>
              <a:ea typeface="Nunito SemiBold"/>
              <a:cs typeface="Nunito SemiBold"/>
              <a:sym typeface="Nunito SemiBold"/>
            </a:endParaRPr>
          </a:p>
        </p:txBody>
      </p:sp>
      <p:sp>
        <p:nvSpPr>
          <p:cNvPr id="397" name="Google Shape;397;p47"/>
          <p:cNvSpPr txBox="1"/>
          <p:nvPr/>
        </p:nvSpPr>
        <p:spPr>
          <a:xfrm>
            <a:off x="5407900" y="4685700"/>
            <a:ext cx="37359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#27</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8"/>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Foundations of the U.S. - Economic System</a:t>
            </a:r>
            <a:endParaRPr b="0" i="0" sz="3000" u="none" cap="none" strike="noStrike">
              <a:solidFill>
                <a:schemeClr val="accent1"/>
              </a:solidFill>
              <a:latin typeface="Nunito SemiBold"/>
              <a:ea typeface="Nunito SemiBold"/>
              <a:cs typeface="Nunito SemiBold"/>
              <a:sym typeface="Nunito SemiBold"/>
            </a:endParaRPr>
          </a:p>
        </p:txBody>
      </p:sp>
      <p:sp>
        <p:nvSpPr>
          <p:cNvPr id="403" name="Google Shape;403;p48"/>
          <p:cNvSpPr txBox="1"/>
          <p:nvPr/>
        </p:nvSpPr>
        <p:spPr>
          <a:xfrm>
            <a:off x="0" y="828600"/>
            <a:ext cx="5373600" cy="191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accent5"/>
                </a:solidFill>
                <a:latin typeface="Nunito SemiBold"/>
                <a:ea typeface="Nunito SemiBold"/>
                <a:cs typeface="Nunito SemiBold"/>
                <a:sym typeface="Nunito SemiBold"/>
              </a:rPr>
              <a:t>There are different types of economic systems used throughout the world. Some examples are socialism, communism, and capitalis</a:t>
            </a:r>
            <a:r>
              <a:rPr lang="en" sz="2100">
                <a:solidFill>
                  <a:schemeClr val="accent5"/>
                </a:solidFill>
                <a:latin typeface="Nunito SemiBold"/>
                <a:ea typeface="Nunito SemiBold"/>
                <a:cs typeface="Nunito SemiBold"/>
                <a:sym typeface="Nunito SemiBold"/>
              </a:rPr>
              <a:t>m</a:t>
            </a:r>
            <a:r>
              <a:rPr b="0" i="0" lang="en" sz="2100" u="none" cap="none" strike="noStrike">
                <a:solidFill>
                  <a:schemeClr val="accent5"/>
                </a:solidFill>
                <a:latin typeface="Nunito SemiBold"/>
                <a:ea typeface="Nunito SemiBold"/>
                <a:cs typeface="Nunito SemiBold"/>
                <a:sym typeface="Nunito SemiBold"/>
              </a:rPr>
              <a:t>. The United States has a capitalist economy, also known as a market economy.</a:t>
            </a:r>
            <a:endParaRPr b="0" i="0" sz="2100" u="none" cap="none" strike="noStrike">
              <a:solidFill>
                <a:schemeClr val="accent5"/>
              </a:solidFill>
              <a:latin typeface="Nunito SemiBold"/>
              <a:ea typeface="Nunito SemiBold"/>
              <a:cs typeface="Nunito SemiBold"/>
              <a:sym typeface="Nunito SemiBold"/>
            </a:endParaRPr>
          </a:p>
        </p:txBody>
      </p:sp>
      <p:sp>
        <p:nvSpPr>
          <p:cNvPr id="404" name="Google Shape;404;p48"/>
          <p:cNvSpPr txBox="1"/>
          <p:nvPr/>
        </p:nvSpPr>
        <p:spPr>
          <a:xfrm>
            <a:off x="0" y="3035325"/>
            <a:ext cx="5373600" cy="191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accent5"/>
                </a:solidFill>
                <a:latin typeface="Nunito SemiBold"/>
                <a:ea typeface="Nunito SemiBold"/>
                <a:cs typeface="Nunito SemiBold"/>
                <a:sym typeface="Nunito SemiBold"/>
              </a:rPr>
              <a:t>In a capitalist/market economy system, capital goods are owned by individuals and corporations, and prices and distribution are set by competitive markets.</a:t>
            </a:r>
            <a:endParaRPr b="0" i="0" sz="2100" u="none" cap="none" strike="noStrike">
              <a:solidFill>
                <a:schemeClr val="accent5"/>
              </a:solidFill>
              <a:latin typeface="Nunito SemiBold"/>
              <a:ea typeface="Nunito SemiBold"/>
              <a:cs typeface="Nunito SemiBold"/>
              <a:sym typeface="Nunito SemiBold"/>
            </a:endParaRPr>
          </a:p>
        </p:txBody>
      </p:sp>
      <p:pic>
        <p:nvPicPr>
          <p:cNvPr id="405" name="Google Shape;405;p48"/>
          <p:cNvPicPr preferRelativeResize="0"/>
          <p:nvPr/>
        </p:nvPicPr>
        <p:blipFill rotWithShape="1">
          <a:blip r:embed="rId3">
            <a:alphaModFix/>
          </a:blip>
          <a:srcRect b="0" l="0" r="0" t="0"/>
          <a:stretch/>
        </p:blipFill>
        <p:spPr>
          <a:xfrm>
            <a:off x="5373650" y="1662750"/>
            <a:ext cx="3583825" cy="23878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9"/>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Foundations of the U.S. - Economic System</a:t>
            </a:r>
            <a:endParaRPr b="0" i="0" sz="3000" u="none" cap="none" strike="noStrike">
              <a:solidFill>
                <a:schemeClr val="accent1"/>
              </a:solidFill>
              <a:latin typeface="Nunito SemiBold"/>
              <a:ea typeface="Nunito SemiBold"/>
              <a:cs typeface="Nunito SemiBold"/>
              <a:sym typeface="Nunito SemiBold"/>
            </a:endParaRPr>
          </a:p>
        </p:txBody>
      </p:sp>
      <p:sp>
        <p:nvSpPr>
          <p:cNvPr id="411" name="Google Shape;411;p49"/>
          <p:cNvSpPr txBox="1"/>
          <p:nvPr/>
        </p:nvSpPr>
        <p:spPr>
          <a:xfrm>
            <a:off x="0" y="828600"/>
            <a:ext cx="5373600" cy="21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accent5"/>
                </a:solidFill>
                <a:latin typeface="Nunito SemiBold"/>
                <a:ea typeface="Nunito SemiBold"/>
                <a:cs typeface="Nunito SemiBold"/>
                <a:sym typeface="Nunito SemiBold"/>
              </a:rPr>
              <a:t>There are different types of economic systems used throughout the world. Some examples are socialism, communism, and capitalist. The United States has a </a:t>
            </a:r>
            <a:r>
              <a:rPr b="0" i="0" lang="en" sz="2100" u="sng" cap="none" strike="noStrike">
                <a:solidFill>
                  <a:schemeClr val="accent5"/>
                </a:solidFill>
                <a:latin typeface="Nunito SemiBold"/>
                <a:ea typeface="Nunito SemiBold"/>
                <a:cs typeface="Nunito SemiBold"/>
                <a:sym typeface="Nunito SemiBold"/>
              </a:rPr>
              <a:t>capitalist economy,</a:t>
            </a:r>
            <a:r>
              <a:rPr b="0" i="0" lang="en" sz="2100" u="none" cap="none" strike="noStrike">
                <a:solidFill>
                  <a:schemeClr val="accent5"/>
                </a:solidFill>
                <a:latin typeface="Nunito SemiBold"/>
                <a:ea typeface="Nunito SemiBold"/>
                <a:cs typeface="Nunito SemiBold"/>
                <a:sym typeface="Nunito SemiBold"/>
              </a:rPr>
              <a:t> also known as a </a:t>
            </a:r>
            <a:r>
              <a:rPr b="0" i="0" lang="en" sz="2100" u="sng" cap="none" strike="noStrike">
                <a:solidFill>
                  <a:schemeClr val="accent5"/>
                </a:solidFill>
                <a:latin typeface="Nunito SemiBold"/>
                <a:ea typeface="Nunito SemiBold"/>
                <a:cs typeface="Nunito SemiBold"/>
                <a:sym typeface="Nunito SemiBold"/>
              </a:rPr>
              <a:t>market economy</a:t>
            </a:r>
            <a:r>
              <a:rPr b="0" i="0" lang="en" sz="2100" u="none" cap="none" strike="noStrike">
                <a:solidFill>
                  <a:schemeClr val="accent5"/>
                </a:solidFill>
                <a:latin typeface="Nunito SemiBold"/>
                <a:ea typeface="Nunito SemiBold"/>
                <a:cs typeface="Nunito SemiBold"/>
                <a:sym typeface="Nunito SemiBold"/>
              </a:rPr>
              <a:t>.</a:t>
            </a:r>
            <a:endParaRPr b="0" i="0" sz="2100" u="none" cap="none" strike="noStrike">
              <a:solidFill>
                <a:schemeClr val="accent5"/>
              </a:solidFill>
              <a:latin typeface="Nunito SemiBold"/>
              <a:ea typeface="Nunito SemiBold"/>
              <a:cs typeface="Nunito SemiBold"/>
              <a:sym typeface="Nunito SemiBold"/>
            </a:endParaRPr>
          </a:p>
        </p:txBody>
      </p:sp>
      <p:pic>
        <p:nvPicPr>
          <p:cNvPr id="412" name="Google Shape;412;p49"/>
          <p:cNvPicPr preferRelativeResize="0"/>
          <p:nvPr/>
        </p:nvPicPr>
        <p:blipFill rotWithShape="1">
          <a:blip r:embed="rId3">
            <a:alphaModFix/>
          </a:blip>
          <a:srcRect b="0" l="0" r="0" t="0"/>
          <a:stretch/>
        </p:blipFill>
        <p:spPr>
          <a:xfrm>
            <a:off x="5373650" y="1662750"/>
            <a:ext cx="3583825" cy="2387833"/>
          </a:xfrm>
          <a:prstGeom prst="rect">
            <a:avLst/>
          </a:prstGeom>
          <a:noFill/>
          <a:ln>
            <a:noFill/>
          </a:ln>
        </p:spPr>
      </p:pic>
      <p:sp>
        <p:nvSpPr>
          <p:cNvPr id="413" name="Google Shape;413;p49"/>
          <p:cNvSpPr txBox="1"/>
          <p:nvPr/>
        </p:nvSpPr>
        <p:spPr>
          <a:xfrm>
            <a:off x="5407900" y="4685700"/>
            <a:ext cx="37359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#28</a:t>
            </a:r>
            <a:endParaRPr b="0" i="0" sz="1800" u="none" cap="none" strike="noStrike">
              <a:solidFill>
                <a:schemeClr val="accent1"/>
              </a:solidFill>
              <a:latin typeface="Nunito SemiBold"/>
              <a:ea typeface="Nunito SemiBold"/>
              <a:cs typeface="Nunito SemiBold"/>
              <a:sym typeface="Nunito SemiBold"/>
            </a:endParaRPr>
          </a:p>
        </p:txBody>
      </p:sp>
      <p:sp>
        <p:nvSpPr>
          <p:cNvPr id="414" name="Google Shape;414;p49"/>
          <p:cNvSpPr txBox="1"/>
          <p:nvPr/>
        </p:nvSpPr>
        <p:spPr>
          <a:xfrm>
            <a:off x="0" y="3035325"/>
            <a:ext cx="5373600" cy="191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accent5"/>
                </a:solidFill>
                <a:latin typeface="Nunito SemiBold"/>
                <a:ea typeface="Nunito SemiBold"/>
                <a:cs typeface="Nunito SemiBold"/>
                <a:sym typeface="Nunito SemiBold"/>
              </a:rPr>
              <a:t>In a capitalist/market economy system, capital goods are owned by individuals and corporations, and prices and distribution are set by competitive markets.</a:t>
            </a:r>
            <a:endParaRPr b="0" i="0" sz="2100" u="none" cap="none" strike="noStrike">
              <a:solidFill>
                <a:schemeClr val="accent5"/>
              </a:solidFill>
              <a:latin typeface="Nunito SemiBold"/>
              <a:ea typeface="Nunito SemiBold"/>
              <a:cs typeface="Nunito SemiBold"/>
              <a:sym typeface="Nunito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5"/>
          <p:cNvPicPr preferRelativeResize="0"/>
          <p:nvPr/>
        </p:nvPicPr>
        <p:blipFill rotWithShape="1">
          <a:blip r:embed="rId3">
            <a:alphaModFix/>
          </a:blip>
          <a:srcRect b="0" l="0" r="0" t="0"/>
          <a:stretch/>
        </p:blipFill>
        <p:spPr>
          <a:xfrm>
            <a:off x="0" y="0"/>
            <a:ext cx="5590761" cy="5143500"/>
          </a:xfrm>
          <a:prstGeom prst="rect">
            <a:avLst/>
          </a:prstGeom>
          <a:noFill/>
          <a:ln>
            <a:noFill/>
          </a:ln>
        </p:spPr>
      </p:pic>
      <p:sp>
        <p:nvSpPr>
          <p:cNvPr id="92" name="Google Shape;92;p5"/>
          <p:cNvSpPr txBox="1"/>
          <p:nvPr/>
        </p:nvSpPr>
        <p:spPr>
          <a:xfrm>
            <a:off x="5698475" y="218075"/>
            <a:ext cx="3343800" cy="85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Native Americans</a:t>
            </a:r>
            <a:endParaRPr b="0" i="0" sz="3000" u="none" cap="none" strike="noStrike">
              <a:solidFill>
                <a:schemeClr val="accent1"/>
              </a:solidFill>
              <a:latin typeface="Nunito SemiBold"/>
              <a:ea typeface="Nunito SemiBold"/>
              <a:cs typeface="Nunito SemiBold"/>
              <a:sym typeface="Nunito SemiBold"/>
            </a:endParaRPr>
          </a:p>
        </p:txBody>
      </p:sp>
      <p:sp>
        <p:nvSpPr>
          <p:cNvPr id="93" name="Google Shape;93;p5"/>
          <p:cNvSpPr txBox="1"/>
          <p:nvPr/>
        </p:nvSpPr>
        <p:spPr>
          <a:xfrm>
            <a:off x="5855525" y="1074275"/>
            <a:ext cx="3029700" cy="351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5"/>
                </a:solidFill>
                <a:latin typeface="Nunito SemiBold"/>
                <a:ea typeface="Nunito SemiBold"/>
                <a:cs typeface="Nunito SemiBold"/>
                <a:sym typeface="Nunito SemiBold"/>
              </a:rPr>
              <a:t>America’s oldest inhabitants are the </a:t>
            </a:r>
            <a:r>
              <a:rPr b="0" i="0" lang="en" sz="1800" u="sng" cap="none" strike="noStrike">
                <a:solidFill>
                  <a:schemeClr val="accent5"/>
                </a:solidFill>
                <a:latin typeface="Nunito SemiBold"/>
                <a:ea typeface="Nunito SemiBold"/>
                <a:cs typeface="Nunito SemiBold"/>
                <a:sym typeface="Nunito SemiBold"/>
              </a:rPr>
              <a:t>Native Americans</a:t>
            </a:r>
            <a:r>
              <a:rPr b="0" i="0" lang="en" sz="1800" u="none" cap="none" strike="noStrike">
                <a:solidFill>
                  <a:schemeClr val="accent5"/>
                </a:solidFill>
                <a:latin typeface="Nunito SemiBold"/>
                <a:ea typeface="Nunito SemiBold"/>
                <a:cs typeface="Nunito SemiBold"/>
                <a:sym typeface="Nunito SemiBold"/>
              </a:rPr>
              <a:t> or </a:t>
            </a:r>
            <a:r>
              <a:rPr b="0" i="0" lang="en" sz="1800" u="sng" cap="none" strike="noStrike">
                <a:solidFill>
                  <a:schemeClr val="accent5"/>
                </a:solidFill>
                <a:latin typeface="Nunito SemiBold"/>
                <a:ea typeface="Nunito SemiBold"/>
                <a:cs typeface="Nunito SemiBold"/>
                <a:sym typeface="Nunito SemiBold"/>
              </a:rPr>
              <a:t>American Indians</a:t>
            </a:r>
            <a:r>
              <a:rPr b="0" i="0" lang="en" sz="1800" u="none" cap="none" strike="noStrike">
                <a:solidFill>
                  <a:schemeClr val="accent5"/>
                </a:solidFill>
                <a:latin typeface="Nunito SemiBold"/>
                <a:ea typeface="Nunito SemiBold"/>
                <a:cs typeface="Nunito SemiBold"/>
                <a:sym typeface="Nunito SemiBold"/>
              </a:rPr>
              <a:t>. The largest tribes include: </a:t>
            </a:r>
            <a:r>
              <a:rPr b="0" i="0" lang="en" sz="1800" u="sng" cap="none" strike="noStrike">
                <a:solidFill>
                  <a:schemeClr val="accent5"/>
                </a:solidFill>
                <a:latin typeface="Nunito SemiBold"/>
                <a:ea typeface="Nunito SemiBold"/>
                <a:cs typeface="Nunito SemiBold"/>
                <a:sym typeface="Nunito SemiBold"/>
              </a:rPr>
              <a:t>Cherokee</a:t>
            </a:r>
            <a:r>
              <a:rPr b="0" i="0" lang="en" sz="1800" u="none" cap="none" strike="noStrike">
                <a:solidFill>
                  <a:schemeClr val="accent5"/>
                </a:solidFill>
                <a:latin typeface="Nunito SemiBold"/>
                <a:ea typeface="Nunito SemiBold"/>
                <a:cs typeface="Nunito SemiBold"/>
                <a:sym typeface="Nunito SemiBold"/>
              </a:rPr>
              <a:t>, </a:t>
            </a:r>
            <a:r>
              <a:rPr b="0" i="0" lang="en" sz="1800" u="sng" cap="none" strike="noStrike">
                <a:solidFill>
                  <a:schemeClr val="accent5"/>
                </a:solidFill>
                <a:latin typeface="Nunito SemiBold"/>
                <a:ea typeface="Nunito SemiBold"/>
                <a:cs typeface="Nunito SemiBold"/>
                <a:sym typeface="Nunito SemiBold"/>
              </a:rPr>
              <a:t>Navajo</a:t>
            </a:r>
            <a:r>
              <a:rPr b="0" i="0" lang="en" sz="1800" u="none" cap="none" strike="noStrike">
                <a:solidFill>
                  <a:schemeClr val="accent5"/>
                </a:solidFill>
                <a:latin typeface="Nunito SemiBold"/>
                <a:ea typeface="Nunito SemiBold"/>
                <a:cs typeface="Nunito SemiBold"/>
                <a:sym typeface="Nunito SemiBold"/>
              </a:rPr>
              <a:t>, </a:t>
            </a:r>
            <a:r>
              <a:rPr b="0" i="0" lang="en" sz="1800" u="sng" cap="none" strike="noStrike">
                <a:solidFill>
                  <a:schemeClr val="accent5"/>
                </a:solidFill>
                <a:latin typeface="Nunito SemiBold"/>
                <a:ea typeface="Nunito SemiBold"/>
                <a:cs typeface="Nunito SemiBold"/>
                <a:sym typeface="Nunito SemiBold"/>
              </a:rPr>
              <a:t>Sioux</a:t>
            </a:r>
            <a:r>
              <a:rPr b="0" i="0" lang="en" sz="1800" u="none" cap="none" strike="noStrike">
                <a:solidFill>
                  <a:schemeClr val="accent5"/>
                </a:solidFill>
                <a:latin typeface="Nunito SemiBold"/>
                <a:ea typeface="Nunito SemiBold"/>
                <a:cs typeface="Nunito SemiBold"/>
                <a:sym typeface="Nunito SemiBold"/>
              </a:rPr>
              <a:t>, </a:t>
            </a:r>
            <a:r>
              <a:rPr b="0" i="0" lang="en" sz="1800" u="sng" cap="none" strike="noStrike">
                <a:solidFill>
                  <a:schemeClr val="accent5"/>
                </a:solidFill>
                <a:latin typeface="Nunito SemiBold"/>
                <a:ea typeface="Nunito SemiBold"/>
                <a:cs typeface="Nunito SemiBold"/>
                <a:sym typeface="Nunito SemiBold"/>
              </a:rPr>
              <a:t>Chippewa</a:t>
            </a:r>
            <a:r>
              <a:rPr b="0" i="0" lang="en" sz="1800" u="none" cap="none" strike="noStrike">
                <a:solidFill>
                  <a:schemeClr val="accent5"/>
                </a:solidFill>
                <a:latin typeface="Nunito SemiBold"/>
                <a:ea typeface="Nunito SemiBold"/>
                <a:cs typeface="Nunito SemiBold"/>
                <a:sym typeface="Nunito SemiBold"/>
              </a:rPr>
              <a:t>, and </a:t>
            </a:r>
            <a:r>
              <a:rPr b="0" i="0" lang="en" sz="1800" u="sng" cap="none" strike="noStrike">
                <a:solidFill>
                  <a:schemeClr val="accent5"/>
                </a:solidFill>
                <a:latin typeface="Nunito SemiBold"/>
                <a:ea typeface="Nunito SemiBold"/>
                <a:cs typeface="Nunito SemiBold"/>
                <a:sym typeface="Nunito SemiBold"/>
              </a:rPr>
              <a:t>Apache</a:t>
            </a:r>
            <a:r>
              <a:rPr b="0" i="0" lang="en" sz="1800" u="none" cap="none" strike="noStrike">
                <a:solidFill>
                  <a:schemeClr val="accent5"/>
                </a:solidFill>
                <a:latin typeface="Nunito SemiBold"/>
                <a:ea typeface="Nunito SemiBold"/>
                <a:cs typeface="Nunito SemiBold"/>
                <a:sym typeface="Nunito SemiBold"/>
              </a:rPr>
              <a:t>.</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5"/>
                </a:solidFill>
                <a:latin typeface="Nunito SemiBold"/>
                <a:ea typeface="Nunito SemiBold"/>
                <a:cs typeface="Nunito SemiBold"/>
                <a:sym typeface="Nunito SemiBold"/>
              </a:rPr>
              <a:t>Fun Fact: Iowa’s name comes from a tribes called the Ioway.</a:t>
            </a:r>
            <a:endParaRPr b="0" i="0" sz="1800" u="none" cap="none" strike="noStrike">
              <a:solidFill>
                <a:schemeClr val="accent5"/>
              </a:solidFill>
              <a:latin typeface="Nunito SemiBold"/>
              <a:ea typeface="Nunito SemiBold"/>
              <a:cs typeface="Nunito SemiBold"/>
              <a:sym typeface="Nunito SemiBold"/>
            </a:endParaRPr>
          </a:p>
        </p:txBody>
      </p:sp>
      <p:sp>
        <p:nvSpPr>
          <p:cNvPr id="94" name="Google Shape;94;p5"/>
          <p:cNvSpPr txBox="1"/>
          <p:nvPr/>
        </p:nvSpPr>
        <p:spPr>
          <a:xfrm>
            <a:off x="6701700" y="4685700"/>
            <a:ext cx="24423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#1 and #2</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0"/>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chemeClr val="accent5"/>
                </a:solidFill>
                <a:latin typeface="Nunito SemiBold"/>
                <a:ea typeface="Nunito SemiBold"/>
                <a:cs typeface="Nunito SemiBold"/>
                <a:sym typeface="Nunito SemiBold"/>
              </a:rPr>
              <a:t>WORKSHEET REVIEW</a:t>
            </a:r>
            <a:endParaRPr b="0" i="0" sz="3600" u="none" cap="none" strike="noStrike">
              <a:solidFill>
                <a:schemeClr val="accent5"/>
              </a:solidFill>
              <a:latin typeface="Nunito SemiBold"/>
              <a:ea typeface="Nunito SemiBold"/>
              <a:cs typeface="Nunito SemiBold"/>
              <a:sym typeface="Nunito SemiBold"/>
            </a:endParaRPr>
          </a:p>
        </p:txBody>
      </p:sp>
      <p:sp>
        <p:nvSpPr>
          <p:cNvPr id="420" name="Google Shape;420;p50"/>
          <p:cNvSpPr txBox="1"/>
          <p:nvPr/>
        </p:nvSpPr>
        <p:spPr>
          <a:xfrm>
            <a:off x="0" y="828600"/>
            <a:ext cx="4869900" cy="4242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1. Native Americans/ American Indians</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2. Cherokee/Navajo/Sioux/Chippewa/Apache</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3. Freedom/economic opportunity</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4. See slide</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5. Declared our  independence</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6. Thomas Jefferson</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7. July 4, 1776</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8. Life, Liberty, pursuit of Happiness</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9. To become independent</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10. George Washington</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11. George Washington</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12. Founding Fathers wrote the Constitution</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13. 1787</a:t>
            </a:r>
            <a:endParaRPr b="0" i="0" sz="1800" u="none" cap="none" strike="noStrike">
              <a:solidFill>
                <a:schemeClr val="accent3"/>
              </a:solidFill>
              <a:latin typeface="Nunito SemiBold"/>
              <a:ea typeface="Nunito SemiBold"/>
              <a:cs typeface="Nunito SemiBold"/>
              <a:sym typeface="Nunito SemiBold"/>
            </a:endParaRPr>
          </a:p>
        </p:txBody>
      </p:sp>
      <p:sp>
        <p:nvSpPr>
          <p:cNvPr id="421" name="Google Shape;421;p50"/>
          <p:cNvSpPr txBox="1"/>
          <p:nvPr/>
        </p:nvSpPr>
        <p:spPr>
          <a:xfrm>
            <a:off x="4797375" y="828600"/>
            <a:ext cx="4346700" cy="4242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14. Sets up the government</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15. The Constitution</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16. “We the People”</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17. Argued in support of Constitution</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18. Alexander Hamilton/James Madison/John Jay/Publius</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19. Founding Father/U.S. Diplomat/first Postmaster/starting free libraries</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20. Print money/declare war/create army/make treaties</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21. Education/policing/fire safety/driver’s licenses</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22. A change to the Constitution</a:t>
            </a:r>
            <a:endParaRPr b="0" i="0" sz="1800" u="none" cap="none" strike="noStrike">
              <a:solidFill>
                <a:schemeClr val="accent3"/>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0" st="0"/>
                                            </p:txEl>
                                          </p:spTgt>
                                        </p:tgtEl>
                                        <p:attrNameLst>
                                          <p:attrName>style.visibility</p:attrName>
                                        </p:attrNameLst>
                                      </p:cBhvr>
                                      <p:to>
                                        <p:strVal val="visible"/>
                                      </p:to>
                                    </p:set>
                                    <p:animEffect filter="fade" transition="in">
                                      <p:cBhvr>
                                        <p:cTn dur="1000"/>
                                        <p:tgtEl>
                                          <p:spTgt spid="4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1" st="1"/>
                                            </p:txEl>
                                          </p:spTgt>
                                        </p:tgtEl>
                                        <p:attrNameLst>
                                          <p:attrName>style.visibility</p:attrName>
                                        </p:attrNameLst>
                                      </p:cBhvr>
                                      <p:to>
                                        <p:strVal val="visible"/>
                                      </p:to>
                                    </p:set>
                                    <p:animEffect filter="fade" transition="in">
                                      <p:cBhvr>
                                        <p:cTn dur="1000"/>
                                        <p:tgtEl>
                                          <p:spTgt spid="4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2" st="2"/>
                                            </p:txEl>
                                          </p:spTgt>
                                        </p:tgtEl>
                                        <p:attrNameLst>
                                          <p:attrName>style.visibility</p:attrName>
                                        </p:attrNameLst>
                                      </p:cBhvr>
                                      <p:to>
                                        <p:strVal val="visible"/>
                                      </p:to>
                                    </p:set>
                                    <p:animEffect filter="fade" transition="in">
                                      <p:cBhvr>
                                        <p:cTn dur="1000"/>
                                        <p:tgtEl>
                                          <p:spTgt spid="4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3" st="3"/>
                                            </p:txEl>
                                          </p:spTgt>
                                        </p:tgtEl>
                                        <p:attrNameLst>
                                          <p:attrName>style.visibility</p:attrName>
                                        </p:attrNameLst>
                                      </p:cBhvr>
                                      <p:to>
                                        <p:strVal val="visible"/>
                                      </p:to>
                                    </p:set>
                                    <p:animEffect filter="fade" transition="in">
                                      <p:cBhvr>
                                        <p:cTn dur="1000"/>
                                        <p:tgtEl>
                                          <p:spTgt spid="4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4" st="4"/>
                                            </p:txEl>
                                          </p:spTgt>
                                        </p:tgtEl>
                                        <p:attrNameLst>
                                          <p:attrName>style.visibility</p:attrName>
                                        </p:attrNameLst>
                                      </p:cBhvr>
                                      <p:to>
                                        <p:strVal val="visible"/>
                                      </p:to>
                                    </p:set>
                                    <p:animEffect filter="fade" transition="in">
                                      <p:cBhvr>
                                        <p:cTn dur="1000"/>
                                        <p:tgtEl>
                                          <p:spTgt spid="4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5" st="5"/>
                                            </p:txEl>
                                          </p:spTgt>
                                        </p:tgtEl>
                                        <p:attrNameLst>
                                          <p:attrName>style.visibility</p:attrName>
                                        </p:attrNameLst>
                                      </p:cBhvr>
                                      <p:to>
                                        <p:strVal val="visible"/>
                                      </p:to>
                                    </p:set>
                                    <p:animEffect filter="fade" transition="in">
                                      <p:cBhvr>
                                        <p:cTn dur="1000"/>
                                        <p:tgtEl>
                                          <p:spTgt spid="42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6" st="6"/>
                                            </p:txEl>
                                          </p:spTgt>
                                        </p:tgtEl>
                                        <p:attrNameLst>
                                          <p:attrName>style.visibility</p:attrName>
                                        </p:attrNameLst>
                                      </p:cBhvr>
                                      <p:to>
                                        <p:strVal val="visible"/>
                                      </p:to>
                                    </p:set>
                                    <p:animEffect filter="fade" transition="in">
                                      <p:cBhvr>
                                        <p:cTn dur="1000"/>
                                        <p:tgtEl>
                                          <p:spTgt spid="42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7" st="7"/>
                                            </p:txEl>
                                          </p:spTgt>
                                        </p:tgtEl>
                                        <p:attrNameLst>
                                          <p:attrName>style.visibility</p:attrName>
                                        </p:attrNameLst>
                                      </p:cBhvr>
                                      <p:to>
                                        <p:strVal val="visible"/>
                                      </p:to>
                                    </p:set>
                                    <p:animEffect filter="fade" transition="in">
                                      <p:cBhvr>
                                        <p:cTn dur="1000"/>
                                        <p:tgtEl>
                                          <p:spTgt spid="42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8" st="8"/>
                                            </p:txEl>
                                          </p:spTgt>
                                        </p:tgtEl>
                                        <p:attrNameLst>
                                          <p:attrName>style.visibility</p:attrName>
                                        </p:attrNameLst>
                                      </p:cBhvr>
                                      <p:to>
                                        <p:strVal val="visible"/>
                                      </p:to>
                                    </p:set>
                                    <p:animEffect filter="fade" transition="in">
                                      <p:cBhvr>
                                        <p:cTn dur="1000"/>
                                        <p:tgtEl>
                                          <p:spTgt spid="42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9" st="9"/>
                                            </p:txEl>
                                          </p:spTgt>
                                        </p:tgtEl>
                                        <p:attrNameLst>
                                          <p:attrName>style.visibility</p:attrName>
                                        </p:attrNameLst>
                                      </p:cBhvr>
                                      <p:to>
                                        <p:strVal val="visible"/>
                                      </p:to>
                                    </p:set>
                                    <p:animEffect filter="fade" transition="in">
                                      <p:cBhvr>
                                        <p:cTn dur="1000"/>
                                        <p:tgtEl>
                                          <p:spTgt spid="42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10" st="10"/>
                                            </p:txEl>
                                          </p:spTgt>
                                        </p:tgtEl>
                                        <p:attrNameLst>
                                          <p:attrName>style.visibility</p:attrName>
                                        </p:attrNameLst>
                                      </p:cBhvr>
                                      <p:to>
                                        <p:strVal val="visible"/>
                                      </p:to>
                                    </p:set>
                                    <p:animEffect filter="fade" transition="in">
                                      <p:cBhvr>
                                        <p:cTn dur="1000"/>
                                        <p:tgtEl>
                                          <p:spTgt spid="42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11" st="11"/>
                                            </p:txEl>
                                          </p:spTgt>
                                        </p:tgtEl>
                                        <p:attrNameLst>
                                          <p:attrName>style.visibility</p:attrName>
                                        </p:attrNameLst>
                                      </p:cBhvr>
                                      <p:to>
                                        <p:strVal val="visible"/>
                                      </p:to>
                                    </p:set>
                                    <p:animEffect filter="fade" transition="in">
                                      <p:cBhvr>
                                        <p:cTn dur="1000"/>
                                        <p:tgtEl>
                                          <p:spTgt spid="42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12" st="12"/>
                                            </p:txEl>
                                          </p:spTgt>
                                        </p:tgtEl>
                                        <p:attrNameLst>
                                          <p:attrName>style.visibility</p:attrName>
                                        </p:attrNameLst>
                                      </p:cBhvr>
                                      <p:to>
                                        <p:strVal val="visible"/>
                                      </p:to>
                                    </p:set>
                                    <p:animEffect filter="fade" transition="in">
                                      <p:cBhvr>
                                        <p:cTn dur="1000"/>
                                        <p:tgtEl>
                                          <p:spTgt spid="420">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0" st="0"/>
                                            </p:txEl>
                                          </p:spTgt>
                                        </p:tgtEl>
                                        <p:attrNameLst>
                                          <p:attrName>style.visibility</p:attrName>
                                        </p:attrNameLst>
                                      </p:cBhvr>
                                      <p:to>
                                        <p:strVal val="visible"/>
                                      </p:to>
                                    </p:set>
                                    <p:animEffect filter="fade" transition="in">
                                      <p:cBhvr>
                                        <p:cTn dur="1000"/>
                                        <p:tgtEl>
                                          <p:spTgt spid="4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1" st="1"/>
                                            </p:txEl>
                                          </p:spTgt>
                                        </p:tgtEl>
                                        <p:attrNameLst>
                                          <p:attrName>style.visibility</p:attrName>
                                        </p:attrNameLst>
                                      </p:cBhvr>
                                      <p:to>
                                        <p:strVal val="visible"/>
                                      </p:to>
                                    </p:set>
                                    <p:animEffect filter="fade" transition="in">
                                      <p:cBhvr>
                                        <p:cTn dur="1000"/>
                                        <p:tgtEl>
                                          <p:spTgt spid="4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2" st="2"/>
                                            </p:txEl>
                                          </p:spTgt>
                                        </p:tgtEl>
                                        <p:attrNameLst>
                                          <p:attrName>style.visibility</p:attrName>
                                        </p:attrNameLst>
                                      </p:cBhvr>
                                      <p:to>
                                        <p:strVal val="visible"/>
                                      </p:to>
                                    </p:set>
                                    <p:animEffect filter="fade" transition="in">
                                      <p:cBhvr>
                                        <p:cTn dur="1000"/>
                                        <p:tgtEl>
                                          <p:spTgt spid="4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3" st="3"/>
                                            </p:txEl>
                                          </p:spTgt>
                                        </p:tgtEl>
                                        <p:attrNameLst>
                                          <p:attrName>style.visibility</p:attrName>
                                        </p:attrNameLst>
                                      </p:cBhvr>
                                      <p:to>
                                        <p:strVal val="visible"/>
                                      </p:to>
                                    </p:set>
                                    <p:animEffect filter="fade" transition="in">
                                      <p:cBhvr>
                                        <p:cTn dur="1000"/>
                                        <p:tgtEl>
                                          <p:spTgt spid="4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4" st="4"/>
                                            </p:txEl>
                                          </p:spTgt>
                                        </p:tgtEl>
                                        <p:attrNameLst>
                                          <p:attrName>style.visibility</p:attrName>
                                        </p:attrNameLst>
                                      </p:cBhvr>
                                      <p:to>
                                        <p:strVal val="visible"/>
                                      </p:to>
                                    </p:set>
                                    <p:animEffect filter="fade" transition="in">
                                      <p:cBhvr>
                                        <p:cTn dur="1000"/>
                                        <p:tgtEl>
                                          <p:spTgt spid="42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5" st="5"/>
                                            </p:txEl>
                                          </p:spTgt>
                                        </p:tgtEl>
                                        <p:attrNameLst>
                                          <p:attrName>style.visibility</p:attrName>
                                        </p:attrNameLst>
                                      </p:cBhvr>
                                      <p:to>
                                        <p:strVal val="visible"/>
                                      </p:to>
                                    </p:set>
                                    <p:animEffect filter="fade" transition="in">
                                      <p:cBhvr>
                                        <p:cTn dur="1000"/>
                                        <p:tgtEl>
                                          <p:spTgt spid="42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6" st="6"/>
                                            </p:txEl>
                                          </p:spTgt>
                                        </p:tgtEl>
                                        <p:attrNameLst>
                                          <p:attrName>style.visibility</p:attrName>
                                        </p:attrNameLst>
                                      </p:cBhvr>
                                      <p:to>
                                        <p:strVal val="visible"/>
                                      </p:to>
                                    </p:set>
                                    <p:animEffect filter="fade" transition="in">
                                      <p:cBhvr>
                                        <p:cTn dur="1000"/>
                                        <p:tgtEl>
                                          <p:spTgt spid="42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7" st="7"/>
                                            </p:txEl>
                                          </p:spTgt>
                                        </p:tgtEl>
                                        <p:attrNameLst>
                                          <p:attrName>style.visibility</p:attrName>
                                        </p:attrNameLst>
                                      </p:cBhvr>
                                      <p:to>
                                        <p:strVal val="visible"/>
                                      </p:to>
                                    </p:set>
                                    <p:animEffect filter="fade" transition="in">
                                      <p:cBhvr>
                                        <p:cTn dur="1000"/>
                                        <p:tgtEl>
                                          <p:spTgt spid="42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8" st="8"/>
                                            </p:txEl>
                                          </p:spTgt>
                                        </p:tgtEl>
                                        <p:attrNameLst>
                                          <p:attrName>style.visibility</p:attrName>
                                        </p:attrNameLst>
                                      </p:cBhvr>
                                      <p:to>
                                        <p:strVal val="visible"/>
                                      </p:to>
                                    </p:set>
                                    <p:animEffect filter="fade" transition="in">
                                      <p:cBhvr>
                                        <p:cTn dur="1000"/>
                                        <p:tgtEl>
                                          <p:spTgt spid="42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1"/>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chemeClr val="accent5"/>
                </a:solidFill>
                <a:latin typeface="Nunito SemiBold"/>
                <a:ea typeface="Nunito SemiBold"/>
                <a:cs typeface="Nunito SemiBold"/>
                <a:sym typeface="Nunito SemiBold"/>
              </a:rPr>
              <a:t>WORKSHEET REVIEW</a:t>
            </a:r>
            <a:endParaRPr b="0" i="0" sz="3600" u="none" cap="none" strike="noStrike">
              <a:solidFill>
                <a:schemeClr val="accent5"/>
              </a:solidFill>
              <a:latin typeface="Nunito SemiBold"/>
              <a:ea typeface="Nunito SemiBold"/>
              <a:cs typeface="Nunito SemiBold"/>
              <a:sym typeface="Nunito SemiBold"/>
            </a:endParaRPr>
          </a:p>
        </p:txBody>
      </p:sp>
      <p:sp>
        <p:nvSpPr>
          <p:cNvPr id="427" name="Google Shape;427;p51"/>
          <p:cNvSpPr txBox="1"/>
          <p:nvPr/>
        </p:nvSpPr>
        <p:spPr>
          <a:xfrm>
            <a:off x="174425" y="1381025"/>
            <a:ext cx="4869900" cy="250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23. The Bill of Rights</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24. Twenty seven/27</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25. Press, Assembly, Petition, Religion, Speech (PAPRS)</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26. Practice any religion, or no religion at all</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27. No one is above the law</a:t>
            </a:r>
            <a:endParaRPr b="0" i="0" sz="18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3"/>
                </a:solidFill>
                <a:latin typeface="Nunito SemiBold"/>
                <a:ea typeface="Nunito SemiBold"/>
                <a:cs typeface="Nunito SemiBold"/>
                <a:sym typeface="Nunito SemiBold"/>
              </a:rPr>
              <a:t>28. Capitalist economy/market economy</a:t>
            </a:r>
            <a:endParaRPr b="0" i="0" sz="1800" u="none" cap="none" strike="noStrike">
              <a:solidFill>
                <a:schemeClr val="accent3"/>
              </a:solidFill>
              <a:latin typeface="Nunito SemiBold"/>
              <a:ea typeface="Nunito SemiBold"/>
              <a:cs typeface="Nunito SemiBold"/>
              <a:sym typeface="Nunito SemiBold"/>
            </a:endParaRPr>
          </a:p>
        </p:txBody>
      </p:sp>
      <p:sp>
        <p:nvSpPr>
          <p:cNvPr id="428" name="Google Shape;428;p51"/>
          <p:cNvSpPr/>
          <p:nvPr/>
        </p:nvSpPr>
        <p:spPr>
          <a:xfrm>
            <a:off x="5665750" y="1267600"/>
            <a:ext cx="3117925" cy="2686550"/>
          </a:xfrm>
          <a:custGeom>
            <a:rect b="b" l="l" r="r" t="t"/>
            <a:pathLst>
              <a:path extrusionOk="0" h="107462" w="124717">
                <a:moveTo>
                  <a:pt x="14290" y="75153"/>
                </a:moveTo>
                <a:lnTo>
                  <a:pt x="34461" y="107462"/>
                </a:lnTo>
                <a:lnTo>
                  <a:pt x="124717" y="16970"/>
                </a:lnTo>
                <a:lnTo>
                  <a:pt x="103930" y="0"/>
                </a:lnTo>
                <a:lnTo>
                  <a:pt x="39113" y="65013"/>
                </a:lnTo>
                <a:lnTo>
                  <a:pt x="20255" y="36749"/>
                </a:lnTo>
                <a:lnTo>
                  <a:pt x="0" y="52729"/>
                </a:lnTo>
                <a:lnTo>
                  <a:pt x="18187" y="81214"/>
                </a:lnTo>
                <a:close/>
              </a:path>
            </a:pathLst>
          </a:custGeom>
          <a:solidFill>
            <a:srgbClr val="00FF00"/>
          </a:solidFill>
          <a:ln cap="flat" cmpd="sng" w="9525">
            <a:solidFill>
              <a:srgbClr val="000000"/>
            </a:solidFill>
            <a:prstDash val="solid"/>
            <a:round/>
            <a:headEnd len="sm" w="sm" type="none"/>
            <a:tailEnd len="sm" w="sm"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0" st="0"/>
                                            </p:txEl>
                                          </p:spTgt>
                                        </p:tgtEl>
                                        <p:attrNameLst>
                                          <p:attrName>style.visibility</p:attrName>
                                        </p:attrNameLst>
                                      </p:cBhvr>
                                      <p:to>
                                        <p:strVal val="visible"/>
                                      </p:to>
                                    </p:set>
                                    <p:animEffect filter="fade" transition="in">
                                      <p:cBhvr>
                                        <p:cTn dur="1000"/>
                                        <p:tgtEl>
                                          <p:spTgt spid="4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1" st="1"/>
                                            </p:txEl>
                                          </p:spTgt>
                                        </p:tgtEl>
                                        <p:attrNameLst>
                                          <p:attrName>style.visibility</p:attrName>
                                        </p:attrNameLst>
                                      </p:cBhvr>
                                      <p:to>
                                        <p:strVal val="visible"/>
                                      </p:to>
                                    </p:set>
                                    <p:animEffect filter="fade" transition="in">
                                      <p:cBhvr>
                                        <p:cTn dur="1000"/>
                                        <p:tgtEl>
                                          <p:spTgt spid="4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2" st="2"/>
                                            </p:txEl>
                                          </p:spTgt>
                                        </p:tgtEl>
                                        <p:attrNameLst>
                                          <p:attrName>style.visibility</p:attrName>
                                        </p:attrNameLst>
                                      </p:cBhvr>
                                      <p:to>
                                        <p:strVal val="visible"/>
                                      </p:to>
                                    </p:set>
                                    <p:animEffect filter="fade" transition="in">
                                      <p:cBhvr>
                                        <p:cTn dur="1000"/>
                                        <p:tgtEl>
                                          <p:spTgt spid="4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3" st="3"/>
                                            </p:txEl>
                                          </p:spTgt>
                                        </p:tgtEl>
                                        <p:attrNameLst>
                                          <p:attrName>style.visibility</p:attrName>
                                        </p:attrNameLst>
                                      </p:cBhvr>
                                      <p:to>
                                        <p:strVal val="visible"/>
                                      </p:to>
                                    </p:set>
                                    <p:animEffect filter="fade" transition="in">
                                      <p:cBhvr>
                                        <p:cTn dur="1000"/>
                                        <p:tgtEl>
                                          <p:spTgt spid="4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4" st="4"/>
                                            </p:txEl>
                                          </p:spTgt>
                                        </p:tgtEl>
                                        <p:attrNameLst>
                                          <p:attrName>style.visibility</p:attrName>
                                        </p:attrNameLst>
                                      </p:cBhvr>
                                      <p:to>
                                        <p:strVal val="visible"/>
                                      </p:to>
                                    </p:set>
                                    <p:animEffect filter="fade" transition="in">
                                      <p:cBhvr>
                                        <p:cTn dur="1000"/>
                                        <p:tgtEl>
                                          <p:spTgt spid="42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5" st="5"/>
                                            </p:txEl>
                                          </p:spTgt>
                                        </p:tgtEl>
                                        <p:attrNameLst>
                                          <p:attrName>style.visibility</p:attrName>
                                        </p:attrNameLst>
                                      </p:cBhvr>
                                      <p:to>
                                        <p:strVal val="visible"/>
                                      </p:to>
                                    </p:set>
                                    <p:animEffect filter="fade" transition="in">
                                      <p:cBhvr>
                                        <p:cTn dur="1000"/>
                                        <p:tgtEl>
                                          <p:spTgt spid="42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2"/>
          <p:cNvSpPr txBox="1"/>
          <p:nvPr/>
        </p:nvSpPr>
        <p:spPr>
          <a:xfrm>
            <a:off x="669450" y="159900"/>
            <a:ext cx="78051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chemeClr val="accent5"/>
                </a:solidFill>
                <a:latin typeface="Nunito SemiBold"/>
                <a:ea typeface="Nunito SemiBold"/>
                <a:cs typeface="Nunito SemiBold"/>
                <a:sym typeface="Nunito SemiBold"/>
              </a:rPr>
              <a:t>Dictation Practice</a:t>
            </a:r>
            <a:endParaRPr b="0" i="0" sz="3600" u="none" cap="none" strike="noStrike">
              <a:solidFill>
                <a:schemeClr val="accent5"/>
              </a:solidFill>
              <a:latin typeface="Nunito SemiBold"/>
              <a:ea typeface="Nunito SemiBold"/>
              <a:cs typeface="Nunito SemiBold"/>
              <a:sym typeface="Nunito SemiBold"/>
            </a:endParaRPr>
          </a:p>
        </p:txBody>
      </p:sp>
      <p:sp>
        <p:nvSpPr>
          <p:cNvPr id="434" name="Google Shape;434;p52"/>
          <p:cNvSpPr txBox="1"/>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accent3"/>
              </a:buClr>
              <a:buSzPts val="2400"/>
              <a:buFont typeface="Nunito SemiBold"/>
              <a:buChar char="●"/>
            </a:pPr>
            <a:r>
              <a:rPr b="0" i="0" lang="en" sz="2400" u="none" cap="none" strike="noStrike">
                <a:solidFill>
                  <a:schemeClr val="accent3"/>
                </a:solidFill>
                <a:latin typeface="Nunito SemiBold"/>
                <a:ea typeface="Nunito SemiBold"/>
                <a:cs typeface="Nunito SemiBold"/>
                <a:sym typeface="Nunito SemiBold"/>
              </a:rPr>
              <a:t>People come to America to be free.</a:t>
            </a:r>
            <a:endParaRPr b="0" i="0" sz="24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1600"/>
              </a:spcBef>
              <a:spcAft>
                <a:spcPts val="0"/>
              </a:spcAft>
              <a:buClr>
                <a:srgbClr val="000000"/>
              </a:buClr>
              <a:buSzPts val="2400"/>
              <a:buFont typeface="Arial"/>
              <a:buNone/>
            </a:pPr>
            <a:r>
              <a:t/>
            </a:r>
            <a:endParaRPr b="0" i="0" sz="2400" u="none" cap="none" strike="noStrike">
              <a:solidFill>
                <a:schemeClr val="accent3"/>
              </a:solidFill>
              <a:latin typeface="Nunito SemiBold"/>
              <a:ea typeface="Nunito SemiBold"/>
              <a:cs typeface="Nunito SemiBold"/>
              <a:sym typeface="Nunito SemiBold"/>
            </a:endParaRPr>
          </a:p>
          <a:p>
            <a:pPr indent="-381000" lvl="0" marL="457200" marR="0" rtl="0" algn="l">
              <a:lnSpc>
                <a:spcPct val="115000"/>
              </a:lnSpc>
              <a:spcBef>
                <a:spcPts val="1600"/>
              </a:spcBef>
              <a:spcAft>
                <a:spcPts val="0"/>
              </a:spcAft>
              <a:buClr>
                <a:schemeClr val="accent3"/>
              </a:buClr>
              <a:buSzPts val="2400"/>
              <a:buFont typeface="Nunito SemiBold"/>
              <a:buChar char="●"/>
            </a:pPr>
            <a:r>
              <a:rPr b="0" i="0" lang="en" sz="2400" u="none" cap="none" strike="noStrike">
                <a:solidFill>
                  <a:schemeClr val="accent3"/>
                </a:solidFill>
                <a:latin typeface="Nunito SemiBold"/>
                <a:ea typeface="Nunito SemiBold"/>
                <a:cs typeface="Nunito SemiBold"/>
                <a:sym typeface="Nunito SemiBold"/>
              </a:rPr>
              <a:t>Freedom of speech is a right.</a:t>
            </a:r>
            <a:endParaRPr b="0" i="0" sz="2400" u="none"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1600"/>
              </a:spcBef>
              <a:spcAft>
                <a:spcPts val="0"/>
              </a:spcAft>
              <a:buClr>
                <a:srgbClr val="000000"/>
              </a:buClr>
              <a:buSzPts val="2400"/>
              <a:buFont typeface="Arial"/>
              <a:buNone/>
            </a:pPr>
            <a:r>
              <a:t/>
            </a:r>
            <a:endParaRPr b="0" i="0" sz="2400" u="none" cap="none" strike="noStrike">
              <a:solidFill>
                <a:schemeClr val="accent3"/>
              </a:solidFill>
              <a:latin typeface="Nunito SemiBold"/>
              <a:ea typeface="Nunito SemiBold"/>
              <a:cs typeface="Nunito SemiBold"/>
              <a:sym typeface="Nunito SemiBold"/>
            </a:endParaRPr>
          </a:p>
          <a:p>
            <a:pPr indent="-381000" lvl="0" marL="457200" marR="0" rtl="0" algn="l">
              <a:lnSpc>
                <a:spcPct val="115000"/>
              </a:lnSpc>
              <a:spcBef>
                <a:spcPts val="1600"/>
              </a:spcBef>
              <a:spcAft>
                <a:spcPts val="0"/>
              </a:spcAft>
              <a:buClr>
                <a:schemeClr val="accent3"/>
              </a:buClr>
              <a:buSzPts val="2400"/>
              <a:buFont typeface="Nunito SemiBold"/>
              <a:buChar char="●"/>
            </a:pPr>
            <a:r>
              <a:rPr b="0" i="0" lang="en" sz="2400" u="none" cap="none" strike="noStrike">
                <a:solidFill>
                  <a:schemeClr val="accent3"/>
                </a:solidFill>
                <a:latin typeface="Nunito SemiBold"/>
                <a:ea typeface="Nunito SemiBold"/>
                <a:cs typeface="Nunito SemiBold"/>
                <a:sym typeface="Nunito SemiBold"/>
              </a:rPr>
              <a:t>The Constitution is the supreme law of our land.</a:t>
            </a:r>
            <a:endParaRPr b="0" i="0" sz="2400" u="none" cap="none" strike="noStrike">
              <a:solidFill>
                <a:schemeClr val="accent3"/>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3"/>
          <p:cNvSpPr txBox="1"/>
          <p:nvPr/>
        </p:nvSpPr>
        <p:spPr>
          <a:xfrm>
            <a:off x="232600" y="159900"/>
            <a:ext cx="86790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chemeClr val="accent5"/>
                </a:solidFill>
                <a:latin typeface="Nunito SemiBold"/>
                <a:ea typeface="Nunito SemiBold"/>
                <a:cs typeface="Nunito SemiBold"/>
                <a:sym typeface="Nunito SemiBold"/>
              </a:rPr>
              <a:t>WHAT TO DO BEFORE NEXT SESSION</a:t>
            </a:r>
            <a:endParaRPr b="0" i="0" sz="3600" u="none" cap="none" strike="noStrike">
              <a:solidFill>
                <a:schemeClr val="accent5"/>
              </a:solidFill>
              <a:latin typeface="Nunito SemiBold"/>
              <a:ea typeface="Nunito SemiBold"/>
              <a:cs typeface="Nunito SemiBold"/>
              <a:sym typeface="Nunito SemiBold"/>
            </a:endParaRPr>
          </a:p>
        </p:txBody>
      </p:sp>
      <p:sp>
        <p:nvSpPr>
          <p:cNvPr id="440" name="Google Shape;440;p53"/>
          <p:cNvSpPr txBox="1"/>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accent3"/>
              </a:buClr>
              <a:buSzPts val="2400"/>
              <a:buFont typeface="Nunito SemiBold"/>
              <a:buChar char="●"/>
            </a:pPr>
            <a:r>
              <a:rPr b="0" i="0" lang="en" sz="2400" u="none" cap="none" strike="noStrike">
                <a:solidFill>
                  <a:schemeClr val="accent3"/>
                </a:solidFill>
                <a:latin typeface="Nunito SemiBold"/>
                <a:ea typeface="Nunito SemiBold"/>
                <a:cs typeface="Nunito SemiBold"/>
                <a:sym typeface="Nunito SemiBold"/>
              </a:rPr>
              <a:t>Writing Practice</a:t>
            </a:r>
            <a:endParaRPr b="0" i="0" sz="2400" u="none" cap="none" strike="noStrike">
              <a:solidFill>
                <a:schemeClr val="accent3"/>
              </a:solidFill>
              <a:latin typeface="Nunito SemiBold"/>
              <a:ea typeface="Nunito SemiBold"/>
              <a:cs typeface="Nunito SemiBold"/>
              <a:sym typeface="Nunito SemiBold"/>
            </a:endParaRPr>
          </a:p>
          <a:p>
            <a:pPr indent="-381000" lvl="1" marL="914400" marR="0" rtl="0" algn="l">
              <a:lnSpc>
                <a:spcPct val="115000"/>
              </a:lnSpc>
              <a:spcBef>
                <a:spcPts val="0"/>
              </a:spcBef>
              <a:spcAft>
                <a:spcPts val="0"/>
              </a:spcAft>
              <a:buClr>
                <a:schemeClr val="accent3"/>
              </a:buClr>
              <a:buSzPts val="2400"/>
              <a:buFont typeface="Nunito SemiBold"/>
              <a:buChar char="○"/>
            </a:pPr>
            <a:r>
              <a:rPr b="0" i="0" lang="en" sz="2400" u="none" cap="none" strike="noStrike">
                <a:solidFill>
                  <a:schemeClr val="accent3"/>
                </a:solidFill>
                <a:latin typeface="Nunito SemiBold"/>
                <a:ea typeface="Nunito SemiBold"/>
                <a:cs typeface="Nunito SemiBold"/>
                <a:sym typeface="Nunito SemiBold"/>
              </a:rPr>
              <a:t>Write out the five sentences</a:t>
            </a:r>
            <a:endParaRPr b="0" i="0" sz="2400" u="none" cap="none" strike="noStrike">
              <a:solidFill>
                <a:schemeClr val="accent3"/>
              </a:solidFill>
              <a:latin typeface="Nunito SemiBold"/>
              <a:ea typeface="Nunito SemiBold"/>
              <a:cs typeface="Nunito SemiBold"/>
              <a:sym typeface="Nunito SemiBold"/>
            </a:endParaRPr>
          </a:p>
          <a:p>
            <a:pPr indent="-381000" lvl="1" marL="914400" marR="0" rtl="0" algn="l">
              <a:lnSpc>
                <a:spcPct val="115000"/>
              </a:lnSpc>
              <a:spcBef>
                <a:spcPts val="0"/>
              </a:spcBef>
              <a:spcAft>
                <a:spcPts val="0"/>
              </a:spcAft>
              <a:buClr>
                <a:schemeClr val="accent3"/>
              </a:buClr>
              <a:buSzPts val="2400"/>
              <a:buFont typeface="Nunito SemiBold"/>
              <a:buChar char="○"/>
            </a:pPr>
            <a:r>
              <a:rPr b="0" i="0" lang="en" sz="2400" u="none" cap="none" strike="noStrike">
                <a:solidFill>
                  <a:schemeClr val="accent3"/>
                </a:solidFill>
                <a:latin typeface="Nunito SemiBold"/>
                <a:ea typeface="Nunito SemiBold"/>
                <a:cs typeface="Nunito SemiBold"/>
                <a:sym typeface="Nunito SemiBold"/>
              </a:rPr>
              <a:t>Practice saying them out loud</a:t>
            </a:r>
            <a:endParaRPr b="0" i="0" sz="2400" u="none" cap="none" strike="noStrike">
              <a:solidFill>
                <a:schemeClr val="accent3"/>
              </a:solidFill>
              <a:latin typeface="Nunito SemiBold"/>
              <a:ea typeface="Nunito SemiBold"/>
              <a:cs typeface="Nunito SemiBold"/>
              <a:sym typeface="Nunito SemiBold"/>
            </a:endParaRPr>
          </a:p>
          <a:p>
            <a:pPr indent="-381000" lvl="0" marL="457200" marR="0" rtl="0" algn="l">
              <a:lnSpc>
                <a:spcPct val="115000"/>
              </a:lnSpc>
              <a:spcBef>
                <a:spcPts val="0"/>
              </a:spcBef>
              <a:spcAft>
                <a:spcPts val="0"/>
              </a:spcAft>
              <a:buClr>
                <a:schemeClr val="accent3"/>
              </a:buClr>
              <a:buSzPts val="2400"/>
              <a:buFont typeface="Nunito SemiBold"/>
              <a:buChar char="●"/>
            </a:pPr>
            <a:r>
              <a:rPr b="0" i="0" lang="en" sz="2400" u="none" cap="none" strike="noStrike">
                <a:solidFill>
                  <a:schemeClr val="accent3"/>
                </a:solidFill>
                <a:latin typeface="Nunito SemiBold"/>
                <a:ea typeface="Nunito SemiBold"/>
                <a:cs typeface="Nunito SemiBold"/>
                <a:sym typeface="Nunito SemiBold"/>
              </a:rPr>
              <a:t>Reading exercise</a:t>
            </a:r>
            <a:endParaRPr b="0" i="0" sz="2400" u="none" cap="none" strike="noStrike">
              <a:solidFill>
                <a:schemeClr val="accent3"/>
              </a:solidFill>
              <a:latin typeface="Nunito SemiBold"/>
              <a:ea typeface="Nunito SemiBold"/>
              <a:cs typeface="Nunito SemiBold"/>
              <a:sym typeface="Nunito SemiBold"/>
            </a:endParaRPr>
          </a:p>
          <a:p>
            <a:pPr indent="-381000" lvl="1" marL="914400" marR="0" rtl="0" algn="l">
              <a:lnSpc>
                <a:spcPct val="115000"/>
              </a:lnSpc>
              <a:spcBef>
                <a:spcPts val="0"/>
              </a:spcBef>
              <a:spcAft>
                <a:spcPts val="0"/>
              </a:spcAft>
              <a:buClr>
                <a:schemeClr val="accent3"/>
              </a:buClr>
              <a:buSzPts val="2400"/>
              <a:buFont typeface="Nunito SemiBold"/>
              <a:buChar char="○"/>
            </a:pPr>
            <a:r>
              <a:rPr b="0" i="0" lang="en" sz="2400" u="none" cap="none" strike="noStrike">
                <a:solidFill>
                  <a:schemeClr val="accent3"/>
                </a:solidFill>
                <a:latin typeface="Nunito SemiBold"/>
                <a:ea typeface="Nunito SemiBold"/>
                <a:cs typeface="Nunito SemiBold"/>
                <a:sym typeface="Nunito SemiBold"/>
              </a:rPr>
              <a:t>Practice reading “Revolution and Independence”</a:t>
            </a:r>
            <a:endParaRPr b="0" i="0" sz="2400" u="none" cap="none" strike="noStrike">
              <a:solidFill>
                <a:schemeClr val="accent3"/>
              </a:solidFill>
              <a:latin typeface="Nunito SemiBold"/>
              <a:ea typeface="Nunito SemiBold"/>
              <a:cs typeface="Nunito SemiBold"/>
              <a:sym typeface="Nunito SemiBold"/>
            </a:endParaRPr>
          </a:p>
          <a:p>
            <a:pPr indent="-381000" lvl="2" marL="1371600" marR="0" rtl="0" algn="l">
              <a:lnSpc>
                <a:spcPct val="115000"/>
              </a:lnSpc>
              <a:spcBef>
                <a:spcPts val="0"/>
              </a:spcBef>
              <a:spcAft>
                <a:spcPts val="0"/>
              </a:spcAft>
              <a:buClr>
                <a:schemeClr val="accent3"/>
              </a:buClr>
              <a:buSzPts val="2400"/>
              <a:buFont typeface="Nunito SemiBold"/>
              <a:buChar char="■"/>
            </a:pPr>
            <a:r>
              <a:rPr b="0" i="0" lang="en" sz="2400" u="none" cap="none" strike="noStrike">
                <a:solidFill>
                  <a:schemeClr val="accent3"/>
                </a:solidFill>
                <a:latin typeface="Nunito SemiBold"/>
                <a:ea typeface="Nunito SemiBold"/>
                <a:cs typeface="Nunito SemiBold"/>
                <a:sym typeface="Nunito SemiBold"/>
              </a:rPr>
              <a:t>Read out loud!!</a:t>
            </a:r>
            <a:endParaRPr b="0" i="0" sz="2400" u="none" cap="none" strike="noStrike">
              <a:solidFill>
                <a:schemeClr val="accent3"/>
              </a:solidFill>
              <a:latin typeface="Nunito SemiBold"/>
              <a:ea typeface="Nunito SemiBold"/>
              <a:cs typeface="Nunito SemiBold"/>
              <a:sym typeface="Nunito SemiBo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4"/>
          <p:cNvSpPr txBox="1"/>
          <p:nvPr/>
        </p:nvSpPr>
        <p:spPr>
          <a:xfrm>
            <a:off x="669450" y="159900"/>
            <a:ext cx="7805100" cy="122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chemeClr val="accent5"/>
                </a:solidFill>
                <a:latin typeface="Nunito SemiBold"/>
                <a:ea typeface="Nunito SemiBold"/>
                <a:cs typeface="Nunito SemiBold"/>
                <a:sym typeface="Nunito SemiBold"/>
              </a:rPr>
              <a:t>NEXT CLASS -- The Legislative Branch and the Judicial Branch</a:t>
            </a:r>
            <a:endParaRPr b="0" i="0" sz="3600" u="none" cap="none" strike="noStrike">
              <a:solidFill>
                <a:schemeClr val="accent5"/>
              </a:solidFill>
              <a:latin typeface="Nunito SemiBold"/>
              <a:ea typeface="Nunito SemiBold"/>
              <a:cs typeface="Nunito SemiBold"/>
              <a:sym typeface="Nunito SemiBold"/>
            </a:endParaRPr>
          </a:p>
        </p:txBody>
      </p:sp>
      <p:pic>
        <p:nvPicPr>
          <p:cNvPr id="446" name="Google Shape;446;p54"/>
          <p:cNvPicPr preferRelativeResize="0"/>
          <p:nvPr/>
        </p:nvPicPr>
        <p:blipFill rotWithShape="1">
          <a:blip r:embed="rId3">
            <a:alphaModFix/>
          </a:blip>
          <a:srcRect b="0" l="0" r="0" t="0"/>
          <a:stretch/>
        </p:blipFill>
        <p:spPr>
          <a:xfrm>
            <a:off x="233325" y="1478250"/>
            <a:ext cx="2660225" cy="3386400"/>
          </a:xfrm>
          <a:prstGeom prst="rect">
            <a:avLst/>
          </a:prstGeom>
          <a:noFill/>
          <a:ln>
            <a:noFill/>
          </a:ln>
        </p:spPr>
      </p:pic>
      <p:pic>
        <p:nvPicPr>
          <p:cNvPr id="447" name="Google Shape;447;p54"/>
          <p:cNvPicPr preferRelativeResize="0"/>
          <p:nvPr/>
        </p:nvPicPr>
        <p:blipFill rotWithShape="1">
          <a:blip r:embed="rId4">
            <a:alphaModFix/>
          </a:blip>
          <a:srcRect b="0" l="0" r="0" t="0"/>
          <a:stretch/>
        </p:blipFill>
        <p:spPr>
          <a:xfrm>
            <a:off x="6251766" y="1472501"/>
            <a:ext cx="2660229" cy="339789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5"/>
          <p:cNvSpPr txBox="1"/>
          <p:nvPr/>
        </p:nvSpPr>
        <p:spPr>
          <a:xfrm>
            <a:off x="669450" y="202550"/>
            <a:ext cx="7805100" cy="74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chemeClr val="accent5"/>
                </a:solidFill>
                <a:latin typeface="Nunito SemiBold"/>
                <a:ea typeface="Nunito SemiBold"/>
                <a:cs typeface="Nunito SemiBold"/>
                <a:sym typeface="Nunito SemiBold"/>
              </a:rPr>
              <a:t>IF YOU HAVE ANY QUESTIONS</a:t>
            </a:r>
            <a:endParaRPr b="0" i="0" sz="3600" u="none" cap="none" strike="noStrike">
              <a:solidFill>
                <a:schemeClr val="accent5"/>
              </a:solidFill>
              <a:latin typeface="Nunito SemiBold"/>
              <a:ea typeface="Nunito SemiBold"/>
              <a:cs typeface="Nunito SemiBold"/>
              <a:sym typeface="Nunito SemiBold"/>
            </a:endParaRPr>
          </a:p>
        </p:txBody>
      </p:sp>
      <p:sp>
        <p:nvSpPr>
          <p:cNvPr id="453" name="Google Shape;453;p55"/>
          <p:cNvSpPr txBox="1"/>
          <p:nvPr/>
        </p:nvSpPr>
        <p:spPr>
          <a:xfrm>
            <a:off x="447900" y="1124025"/>
            <a:ext cx="82482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800"/>
              <a:buFont typeface="Arial"/>
              <a:buNone/>
            </a:pPr>
            <a:r>
              <a:rPr b="0" i="0" lang="en" sz="2800" u="none" cap="none" strike="noStrike">
                <a:solidFill>
                  <a:schemeClr val="accent3"/>
                </a:solidFill>
                <a:latin typeface="Nunito SemiBold"/>
                <a:ea typeface="Nunito SemiBold"/>
                <a:cs typeface="Nunito SemiBold"/>
                <a:sym typeface="Nunito SemiBold"/>
              </a:rPr>
              <a:t>Call the Columbus Junction Public Library: </a:t>
            </a:r>
            <a:r>
              <a:rPr b="0" i="0" lang="en" sz="2800" u="sng" cap="none" strike="noStrike">
                <a:solidFill>
                  <a:schemeClr val="accent3"/>
                </a:solidFill>
                <a:latin typeface="Nunito SemiBold"/>
                <a:ea typeface="Nunito SemiBold"/>
                <a:cs typeface="Nunito SemiBold"/>
                <a:sym typeface="Nunito SemiBold"/>
              </a:rPr>
              <a:t>319-728-7972</a:t>
            </a:r>
            <a:endParaRPr b="0" i="0" sz="2800" u="sng"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1600"/>
              </a:spcBef>
              <a:spcAft>
                <a:spcPts val="0"/>
              </a:spcAft>
              <a:buClr>
                <a:srgbClr val="000000"/>
              </a:buClr>
              <a:buSzPts val="2900"/>
              <a:buFont typeface="Arial"/>
              <a:buNone/>
            </a:pPr>
            <a:r>
              <a:t/>
            </a:r>
            <a:endParaRPr b="0" i="0" sz="2900" u="sng" cap="none" strike="noStrike">
              <a:solidFill>
                <a:schemeClr val="accent3"/>
              </a:solidFill>
              <a:latin typeface="Nunito SemiBold"/>
              <a:ea typeface="Nunito SemiBold"/>
              <a:cs typeface="Nunito SemiBold"/>
              <a:sym typeface="Nunito SemiBold"/>
            </a:endParaRPr>
          </a:p>
          <a:p>
            <a:pPr indent="0" lvl="0" marL="0" marR="0" rtl="0" algn="l">
              <a:lnSpc>
                <a:spcPct val="115000"/>
              </a:lnSpc>
              <a:spcBef>
                <a:spcPts val="1600"/>
              </a:spcBef>
              <a:spcAft>
                <a:spcPts val="1600"/>
              </a:spcAft>
              <a:buClr>
                <a:srgbClr val="000000"/>
              </a:buClr>
              <a:buSzPts val="2900"/>
              <a:buFont typeface="Arial"/>
              <a:buNone/>
            </a:pPr>
            <a:r>
              <a:rPr b="0" i="0" lang="en" sz="2900" u="none" cap="none" strike="noStrike">
                <a:solidFill>
                  <a:schemeClr val="accent3"/>
                </a:solidFill>
                <a:latin typeface="Nunito SemiBold"/>
                <a:ea typeface="Nunito SemiBold"/>
                <a:cs typeface="Nunito SemiBold"/>
                <a:sym typeface="Nunito SemiBold"/>
              </a:rPr>
              <a:t>Email Mandy Grimm at: </a:t>
            </a:r>
            <a:r>
              <a:rPr b="0" i="0" lang="en" sz="2900" u="sng" cap="none" strike="noStrike">
                <a:solidFill>
                  <a:schemeClr val="accent3"/>
                </a:solidFill>
                <a:latin typeface="Nunito SemiBold"/>
                <a:ea typeface="Nunito SemiBold"/>
                <a:cs typeface="Nunito SemiBold"/>
                <a:sym typeface="Nunito SemiBold"/>
              </a:rPr>
              <a:t>mandy.grimm@columbusjct.lib.ia.us</a:t>
            </a:r>
            <a:endParaRPr b="0" i="0" sz="2900" u="sng" cap="none" strike="noStrike">
              <a:solidFill>
                <a:schemeClr val="accent3"/>
              </a:solidFill>
              <a:latin typeface="Nunito SemiBold"/>
              <a:ea typeface="Nunito SemiBold"/>
              <a:cs typeface="Nunito SemiBold"/>
              <a:sym typeface="Nunito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title"/>
          </p:nvPr>
        </p:nvSpPr>
        <p:spPr>
          <a:xfrm>
            <a:off x="923100" y="1585350"/>
            <a:ext cx="7297800" cy="1972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0000"/>
              <a:buNone/>
            </a:pPr>
            <a:r>
              <a:rPr lang="en" sz="6000">
                <a:solidFill>
                  <a:schemeClr val="accent3"/>
                </a:solidFill>
                <a:latin typeface="Nunito SemiBold"/>
                <a:ea typeface="Nunito SemiBold"/>
                <a:cs typeface="Nunito SemiBold"/>
                <a:sym typeface="Nunito SemiBold"/>
              </a:rPr>
              <a:t>The 13 Original Colonies</a:t>
            </a:r>
            <a:endParaRPr sz="6000">
              <a:solidFill>
                <a:schemeClr val="accent3"/>
              </a:solidFill>
              <a:latin typeface="Nunito SemiBold"/>
              <a:ea typeface="Nunito SemiBold"/>
              <a:cs typeface="Nunito SemiBold"/>
              <a:sym typeface="Nunito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Jamestown Colony Facts and Story - The History Junkie" id="104" name="Google Shape;104;p7"/>
          <p:cNvPicPr preferRelativeResize="0"/>
          <p:nvPr/>
        </p:nvPicPr>
        <p:blipFill rotWithShape="1">
          <a:blip r:embed="rId3">
            <a:alphaModFix/>
          </a:blip>
          <a:srcRect b="0" l="0" r="0" t="0"/>
          <a:stretch/>
        </p:blipFill>
        <p:spPr>
          <a:xfrm>
            <a:off x="712300" y="2439475"/>
            <a:ext cx="3241851" cy="2349775"/>
          </a:xfrm>
          <a:prstGeom prst="rect">
            <a:avLst/>
          </a:prstGeom>
          <a:noFill/>
          <a:ln>
            <a:noFill/>
          </a:ln>
        </p:spPr>
      </p:pic>
      <p:sp>
        <p:nvSpPr>
          <p:cNvPr id="105" name="Google Shape;105;p7"/>
          <p:cNvSpPr txBox="1"/>
          <p:nvPr/>
        </p:nvSpPr>
        <p:spPr>
          <a:xfrm>
            <a:off x="902700" y="145375"/>
            <a:ext cx="73386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Colonial Period 1492-1763</a:t>
            </a:r>
            <a:endParaRPr b="0" i="0" sz="3000" u="none" cap="none" strike="noStrike">
              <a:solidFill>
                <a:schemeClr val="accent1"/>
              </a:solidFill>
              <a:latin typeface="Nunito SemiBold"/>
              <a:ea typeface="Nunito SemiBold"/>
              <a:cs typeface="Nunito SemiBold"/>
              <a:sym typeface="Nunito SemiBold"/>
            </a:endParaRPr>
          </a:p>
        </p:txBody>
      </p:sp>
      <p:sp>
        <p:nvSpPr>
          <p:cNvPr id="106" name="Google Shape;106;p7"/>
          <p:cNvSpPr txBox="1"/>
          <p:nvPr/>
        </p:nvSpPr>
        <p:spPr>
          <a:xfrm>
            <a:off x="4651950" y="1157700"/>
            <a:ext cx="4252200" cy="282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5"/>
                </a:solidFill>
                <a:latin typeface="Nunito SemiBold"/>
                <a:ea typeface="Nunito SemiBold"/>
                <a:cs typeface="Nunito SemiBold"/>
                <a:sym typeface="Nunito SemiBold"/>
              </a:rPr>
              <a:t>The Colonial Period started in 1492 with Christopher Columbus discovering America, which he thought was India.</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5"/>
                </a:solidFill>
                <a:latin typeface="Nunito SemiBold"/>
                <a:ea typeface="Nunito SemiBold"/>
                <a:cs typeface="Nunito SemiBold"/>
                <a:sym typeface="Nunito SemiBold"/>
              </a:rPr>
              <a:t>The first colony was founded at Jamestown, Virginia, in 1607. The colonists came for freedom and economic opportunity.</a:t>
            </a:r>
            <a:endParaRPr b="0" i="0" sz="1800" u="none" cap="none" strike="noStrike">
              <a:solidFill>
                <a:schemeClr val="accent5"/>
              </a:solidFill>
              <a:latin typeface="Nunito SemiBold"/>
              <a:ea typeface="Nunito SemiBold"/>
              <a:cs typeface="Nunito SemiBold"/>
              <a:sym typeface="Nunito SemiBold"/>
            </a:endParaRPr>
          </a:p>
        </p:txBody>
      </p:sp>
      <p:pic>
        <p:nvPicPr>
          <p:cNvPr descr="Christopher Columbus - Wikipedia" id="107" name="Google Shape;107;p7"/>
          <p:cNvPicPr preferRelativeResize="0"/>
          <p:nvPr/>
        </p:nvPicPr>
        <p:blipFill rotWithShape="1">
          <a:blip r:embed="rId4">
            <a:alphaModFix/>
          </a:blip>
          <a:srcRect b="0" l="0" r="0" t="0"/>
          <a:stretch/>
        </p:blipFill>
        <p:spPr>
          <a:xfrm>
            <a:off x="116325" y="348900"/>
            <a:ext cx="1611766" cy="1947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00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1000"/>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1000"/>
                                        <p:tgtEl>
                                          <p:spTgt spid="10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Jamestown Colony Facts and Story - The History Junkie" id="112" name="Google Shape;112;p8"/>
          <p:cNvPicPr preferRelativeResize="0"/>
          <p:nvPr/>
        </p:nvPicPr>
        <p:blipFill rotWithShape="1">
          <a:blip r:embed="rId3">
            <a:alphaModFix/>
          </a:blip>
          <a:srcRect b="0" l="0" r="0" t="0"/>
          <a:stretch/>
        </p:blipFill>
        <p:spPr>
          <a:xfrm>
            <a:off x="712300" y="2439475"/>
            <a:ext cx="3241851" cy="2349775"/>
          </a:xfrm>
          <a:prstGeom prst="rect">
            <a:avLst/>
          </a:prstGeom>
          <a:noFill/>
          <a:ln>
            <a:noFill/>
          </a:ln>
        </p:spPr>
      </p:pic>
      <p:sp>
        <p:nvSpPr>
          <p:cNvPr id="113" name="Google Shape;113;p8"/>
          <p:cNvSpPr txBox="1"/>
          <p:nvPr/>
        </p:nvSpPr>
        <p:spPr>
          <a:xfrm>
            <a:off x="902700" y="145375"/>
            <a:ext cx="73386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Colonial Period 1492-1763</a:t>
            </a:r>
            <a:endParaRPr b="0" i="0" sz="3000" u="none" cap="none" strike="noStrike">
              <a:solidFill>
                <a:schemeClr val="accent1"/>
              </a:solidFill>
              <a:latin typeface="Nunito SemiBold"/>
              <a:ea typeface="Nunito SemiBold"/>
              <a:cs typeface="Nunito SemiBold"/>
              <a:sym typeface="Nunito SemiBold"/>
            </a:endParaRPr>
          </a:p>
        </p:txBody>
      </p:sp>
      <p:sp>
        <p:nvSpPr>
          <p:cNvPr id="114" name="Google Shape;114;p8"/>
          <p:cNvSpPr txBox="1"/>
          <p:nvPr/>
        </p:nvSpPr>
        <p:spPr>
          <a:xfrm>
            <a:off x="4651950" y="1157700"/>
            <a:ext cx="4252200" cy="282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5"/>
                </a:solidFill>
                <a:latin typeface="Nunito SemiBold"/>
                <a:ea typeface="Nunito SemiBold"/>
                <a:cs typeface="Nunito SemiBold"/>
                <a:sym typeface="Nunito SemiBold"/>
              </a:rPr>
              <a:t>The Colonial Period started in 1492 with Christopher Columbus discovering America, which he thought was India.</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5"/>
                </a:solidFill>
                <a:latin typeface="Nunito SemiBold"/>
                <a:ea typeface="Nunito SemiBold"/>
                <a:cs typeface="Nunito SemiBold"/>
                <a:sym typeface="Nunito SemiBold"/>
              </a:rPr>
              <a:t>The first colony was founded at Jamestown, Virginia, in 1607. The colonists came for </a:t>
            </a:r>
            <a:r>
              <a:rPr b="0" i="0" lang="en" sz="1800" u="sng" cap="none" strike="noStrike">
                <a:solidFill>
                  <a:schemeClr val="accent5"/>
                </a:solidFill>
                <a:latin typeface="Nunito SemiBold"/>
                <a:ea typeface="Nunito SemiBold"/>
                <a:cs typeface="Nunito SemiBold"/>
                <a:sym typeface="Nunito SemiBold"/>
              </a:rPr>
              <a:t>freedom and economic opportunity</a:t>
            </a:r>
            <a:r>
              <a:rPr b="0" i="0" lang="en" sz="1800" u="none" cap="none" strike="noStrike">
                <a:solidFill>
                  <a:schemeClr val="accent5"/>
                </a:solidFill>
                <a:latin typeface="Nunito SemiBold"/>
                <a:ea typeface="Nunito SemiBold"/>
                <a:cs typeface="Nunito SemiBold"/>
                <a:sym typeface="Nunito SemiBold"/>
              </a:rPr>
              <a:t>.</a:t>
            </a:r>
            <a:endParaRPr b="0" i="0" sz="1800" u="none" cap="none" strike="noStrike">
              <a:solidFill>
                <a:schemeClr val="accent5"/>
              </a:solidFill>
              <a:latin typeface="Nunito SemiBold"/>
              <a:ea typeface="Nunito SemiBold"/>
              <a:cs typeface="Nunito SemiBold"/>
              <a:sym typeface="Nunito SemiBold"/>
            </a:endParaRPr>
          </a:p>
        </p:txBody>
      </p:sp>
      <p:pic>
        <p:nvPicPr>
          <p:cNvPr descr="Christopher Columbus - Wikipedia" id="115" name="Google Shape;115;p8"/>
          <p:cNvPicPr preferRelativeResize="0"/>
          <p:nvPr/>
        </p:nvPicPr>
        <p:blipFill rotWithShape="1">
          <a:blip r:embed="rId4">
            <a:alphaModFix/>
          </a:blip>
          <a:srcRect b="0" l="0" r="0" t="0"/>
          <a:stretch/>
        </p:blipFill>
        <p:spPr>
          <a:xfrm>
            <a:off x="116325" y="348900"/>
            <a:ext cx="1611766" cy="1947100"/>
          </a:xfrm>
          <a:prstGeom prst="rect">
            <a:avLst/>
          </a:prstGeom>
          <a:noFill/>
          <a:ln>
            <a:noFill/>
          </a:ln>
        </p:spPr>
      </p:pic>
      <p:sp>
        <p:nvSpPr>
          <p:cNvPr id="116" name="Google Shape;116;p8"/>
          <p:cNvSpPr txBox="1"/>
          <p:nvPr/>
        </p:nvSpPr>
        <p:spPr>
          <a:xfrm>
            <a:off x="6701700" y="4685700"/>
            <a:ext cx="2442300" cy="45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accent1"/>
                </a:solidFill>
                <a:latin typeface="Nunito SemiBold"/>
                <a:ea typeface="Nunito SemiBold"/>
                <a:cs typeface="Nunito SemiBold"/>
                <a:sym typeface="Nunito SemiBold"/>
              </a:rPr>
              <a:t>Question #3</a:t>
            </a:r>
            <a:endParaRPr b="0" i="0" sz="1800" u="none" cap="none" strike="noStrike">
              <a:solidFill>
                <a:schemeClr val="accent1"/>
              </a:solidFill>
              <a:latin typeface="Nunito SemiBold"/>
              <a:ea typeface="Nunito SemiBold"/>
              <a:cs typeface="Nunito SemiBold"/>
              <a:sym typeface="Nunito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nvSpPr>
        <p:spPr>
          <a:xfrm>
            <a:off x="902700" y="145375"/>
            <a:ext cx="7338600" cy="66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accent1"/>
                </a:solidFill>
                <a:latin typeface="Nunito SemiBold"/>
                <a:ea typeface="Nunito SemiBold"/>
                <a:cs typeface="Nunito SemiBold"/>
                <a:sym typeface="Nunito SemiBold"/>
              </a:rPr>
              <a:t>13 Colonies</a:t>
            </a:r>
            <a:endParaRPr b="0" i="0" sz="3000" u="none" cap="none" strike="noStrike">
              <a:solidFill>
                <a:schemeClr val="accent1"/>
              </a:solidFill>
              <a:latin typeface="Nunito SemiBold"/>
              <a:ea typeface="Nunito SemiBold"/>
              <a:cs typeface="Nunito SemiBold"/>
              <a:sym typeface="Nunito SemiBold"/>
            </a:endParaRPr>
          </a:p>
        </p:txBody>
      </p:sp>
      <p:pic>
        <p:nvPicPr>
          <p:cNvPr id="122" name="Google Shape;122;p9"/>
          <p:cNvPicPr preferRelativeResize="0"/>
          <p:nvPr/>
        </p:nvPicPr>
        <p:blipFill rotWithShape="1">
          <a:blip r:embed="rId3">
            <a:alphaModFix/>
          </a:blip>
          <a:srcRect b="0" l="0" r="0" t="0"/>
          <a:stretch/>
        </p:blipFill>
        <p:spPr>
          <a:xfrm>
            <a:off x="159277" y="1043927"/>
            <a:ext cx="5742075" cy="3535350"/>
          </a:xfrm>
          <a:prstGeom prst="rect">
            <a:avLst/>
          </a:prstGeom>
          <a:noFill/>
          <a:ln>
            <a:noFill/>
          </a:ln>
        </p:spPr>
      </p:pic>
      <p:sp>
        <p:nvSpPr>
          <p:cNvPr id="123" name="Google Shape;123;p9"/>
          <p:cNvSpPr/>
          <p:nvPr/>
        </p:nvSpPr>
        <p:spPr>
          <a:xfrm rot="1386292">
            <a:off x="3030496" y="891974"/>
            <a:ext cx="2745306" cy="3322202"/>
          </a:xfrm>
          <a:prstGeom prst="ellipse">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4" name="Google Shape;124;p9"/>
          <p:cNvSpPr txBox="1"/>
          <p:nvPr/>
        </p:nvSpPr>
        <p:spPr>
          <a:xfrm>
            <a:off x="6046725" y="413825"/>
            <a:ext cx="3002700" cy="45765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New Hampshire</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New York</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Pennsylvania</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Massachusetts</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Rhode Island</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Connecticut</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New Jersey</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Delaware</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Maryland</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Virginia</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North Carolina</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South Carolina</a:t>
            </a:r>
            <a:endParaRPr b="0" i="0" sz="2300" u="none" cap="none" strike="noStrike">
              <a:solidFill>
                <a:schemeClr val="accent5"/>
              </a:solidFill>
              <a:latin typeface="Nunito SemiBold"/>
              <a:ea typeface="Nunito SemiBold"/>
              <a:cs typeface="Nunito SemiBold"/>
              <a:sym typeface="Nunito SemiBold"/>
            </a:endParaRPr>
          </a:p>
          <a:p>
            <a:pPr indent="-374650" lvl="0" marL="457200" marR="0" rtl="0" algn="l">
              <a:lnSpc>
                <a:spcPct val="100000"/>
              </a:lnSpc>
              <a:spcBef>
                <a:spcPts val="0"/>
              </a:spcBef>
              <a:spcAft>
                <a:spcPts val="0"/>
              </a:spcAft>
              <a:buClr>
                <a:schemeClr val="accent5"/>
              </a:buClr>
              <a:buSzPts val="2300"/>
              <a:buFont typeface="Nunito SemiBold"/>
              <a:buChar char="●"/>
            </a:pPr>
            <a:r>
              <a:rPr b="0" i="0" lang="en" sz="2300" u="none" cap="none" strike="noStrike">
                <a:solidFill>
                  <a:schemeClr val="accent5"/>
                </a:solidFill>
                <a:latin typeface="Nunito SemiBold"/>
                <a:ea typeface="Nunito SemiBold"/>
                <a:cs typeface="Nunito SemiBold"/>
                <a:sym typeface="Nunito SemiBold"/>
              </a:rPr>
              <a:t>Georgia</a:t>
            </a:r>
            <a:endParaRPr b="0" i="0" sz="2300" u="none" cap="none" strike="noStrike">
              <a:solidFill>
                <a:schemeClr val="accent5"/>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0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1000"/>
                                        <p:tgtEl>
                                          <p:spTgt spid="1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animEffect filter="fade" transition="in">
                                      <p:cBhvr>
                                        <p:cTn dur="1000"/>
                                        <p:tgtEl>
                                          <p:spTgt spid="1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animEffect filter="fade" transition="in">
                                      <p:cBhvr>
                                        <p:cTn dur="1000"/>
                                        <p:tgtEl>
                                          <p:spTgt spid="1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animEffect filter="fade" transition="in">
                                      <p:cBhvr>
                                        <p:cTn dur="1000"/>
                                        <p:tgtEl>
                                          <p:spTgt spid="1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animEffect filter="fade" transition="in">
                                      <p:cBhvr>
                                        <p:cTn dur="1000"/>
                                        <p:tgtEl>
                                          <p:spTgt spid="1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6" st="6"/>
                                            </p:txEl>
                                          </p:spTgt>
                                        </p:tgtEl>
                                        <p:attrNameLst>
                                          <p:attrName>style.visibility</p:attrName>
                                        </p:attrNameLst>
                                      </p:cBhvr>
                                      <p:to>
                                        <p:strVal val="visible"/>
                                      </p:to>
                                    </p:set>
                                    <p:animEffect filter="fade" transition="in">
                                      <p:cBhvr>
                                        <p:cTn dur="1000"/>
                                        <p:tgtEl>
                                          <p:spTgt spid="12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7" st="7"/>
                                            </p:txEl>
                                          </p:spTgt>
                                        </p:tgtEl>
                                        <p:attrNameLst>
                                          <p:attrName>style.visibility</p:attrName>
                                        </p:attrNameLst>
                                      </p:cBhvr>
                                      <p:to>
                                        <p:strVal val="visible"/>
                                      </p:to>
                                    </p:set>
                                    <p:animEffect filter="fade" transition="in">
                                      <p:cBhvr>
                                        <p:cTn dur="1000"/>
                                        <p:tgtEl>
                                          <p:spTgt spid="12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8" st="8"/>
                                            </p:txEl>
                                          </p:spTgt>
                                        </p:tgtEl>
                                        <p:attrNameLst>
                                          <p:attrName>style.visibility</p:attrName>
                                        </p:attrNameLst>
                                      </p:cBhvr>
                                      <p:to>
                                        <p:strVal val="visible"/>
                                      </p:to>
                                    </p:set>
                                    <p:animEffect filter="fade" transition="in">
                                      <p:cBhvr>
                                        <p:cTn dur="1000"/>
                                        <p:tgtEl>
                                          <p:spTgt spid="12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9" st="9"/>
                                            </p:txEl>
                                          </p:spTgt>
                                        </p:tgtEl>
                                        <p:attrNameLst>
                                          <p:attrName>style.visibility</p:attrName>
                                        </p:attrNameLst>
                                      </p:cBhvr>
                                      <p:to>
                                        <p:strVal val="visible"/>
                                      </p:to>
                                    </p:set>
                                    <p:animEffect filter="fade" transition="in">
                                      <p:cBhvr>
                                        <p:cTn dur="1000"/>
                                        <p:tgtEl>
                                          <p:spTgt spid="12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0" st="10"/>
                                            </p:txEl>
                                          </p:spTgt>
                                        </p:tgtEl>
                                        <p:attrNameLst>
                                          <p:attrName>style.visibility</p:attrName>
                                        </p:attrNameLst>
                                      </p:cBhvr>
                                      <p:to>
                                        <p:strVal val="visible"/>
                                      </p:to>
                                    </p:set>
                                    <p:animEffect filter="fade" transition="in">
                                      <p:cBhvr>
                                        <p:cTn dur="1000"/>
                                        <p:tgtEl>
                                          <p:spTgt spid="12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1" st="11"/>
                                            </p:txEl>
                                          </p:spTgt>
                                        </p:tgtEl>
                                        <p:attrNameLst>
                                          <p:attrName>style.visibility</p:attrName>
                                        </p:attrNameLst>
                                      </p:cBhvr>
                                      <p:to>
                                        <p:strVal val="visible"/>
                                      </p:to>
                                    </p:set>
                                    <p:animEffect filter="fade" transition="in">
                                      <p:cBhvr>
                                        <p:cTn dur="1000"/>
                                        <p:tgtEl>
                                          <p:spTgt spid="12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2" st="12"/>
                                            </p:txEl>
                                          </p:spTgt>
                                        </p:tgtEl>
                                        <p:attrNameLst>
                                          <p:attrName>style.visibility</p:attrName>
                                        </p:attrNameLst>
                                      </p:cBhvr>
                                      <p:to>
                                        <p:strVal val="visible"/>
                                      </p:to>
                                    </p:set>
                                    <p:animEffect filter="fade" transition="in">
                                      <p:cBhvr>
                                        <p:cTn dur="1000"/>
                                        <p:tgtEl>
                                          <p:spTgt spid="124">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